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4BACBA-3592-4B37-9948-DB592C832013}"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US"/>
        </a:p>
      </dgm:t>
    </dgm:pt>
    <dgm:pt modelId="{86D04750-C21E-4CE5-91A8-B494DF9A1A2C}">
      <dgm:prSet custT="1"/>
      <dgm:spPr/>
      <dgm:t>
        <a:bodyPr/>
        <a:lstStyle/>
        <a:p>
          <a:r>
            <a:rPr lang="en-US" sz="2400" dirty="0"/>
            <a:t>Abstract</a:t>
          </a:r>
        </a:p>
      </dgm:t>
    </dgm:pt>
    <dgm:pt modelId="{FE25B200-6F43-459C-85F6-F509231FF124}" type="parTrans" cxnId="{CBD8B52B-2ED1-4149-8CE3-E46473F1A37F}">
      <dgm:prSet/>
      <dgm:spPr/>
      <dgm:t>
        <a:bodyPr/>
        <a:lstStyle/>
        <a:p>
          <a:endParaRPr lang="en-US"/>
        </a:p>
      </dgm:t>
    </dgm:pt>
    <dgm:pt modelId="{3B979CE3-B78D-4A1B-B07C-E0E54E93038A}" type="sibTrans" cxnId="{CBD8B52B-2ED1-4149-8CE3-E46473F1A37F}">
      <dgm:prSet/>
      <dgm:spPr/>
      <dgm:t>
        <a:bodyPr/>
        <a:lstStyle/>
        <a:p>
          <a:endParaRPr lang="en-US"/>
        </a:p>
      </dgm:t>
    </dgm:pt>
    <dgm:pt modelId="{FCD20C9B-763C-4FB4-BC23-F39F332601C3}">
      <dgm:prSet custT="1"/>
      <dgm:spPr/>
      <dgm:t>
        <a:bodyPr/>
        <a:lstStyle/>
        <a:p>
          <a:r>
            <a:rPr lang="en-US" sz="2400"/>
            <a:t>Introduction</a:t>
          </a:r>
        </a:p>
      </dgm:t>
    </dgm:pt>
    <dgm:pt modelId="{9329262D-10AE-42BF-A101-4A50724AA706}" type="parTrans" cxnId="{30F63033-CF64-44AF-A579-51C66FC59165}">
      <dgm:prSet/>
      <dgm:spPr/>
      <dgm:t>
        <a:bodyPr/>
        <a:lstStyle/>
        <a:p>
          <a:endParaRPr lang="en-US"/>
        </a:p>
      </dgm:t>
    </dgm:pt>
    <dgm:pt modelId="{269F5BC1-3B70-474E-87D4-A2497679FCCC}" type="sibTrans" cxnId="{30F63033-CF64-44AF-A579-51C66FC59165}">
      <dgm:prSet/>
      <dgm:spPr/>
      <dgm:t>
        <a:bodyPr/>
        <a:lstStyle/>
        <a:p>
          <a:endParaRPr lang="en-US"/>
        </a:p>
      </dgm:t>
    </dgm:pt>
    <dgm:pt modelId="{93D5A797-D0E9-4349-9192-59AF51D9AC7A}">
      <dgm:prSet custT="1"/>
      <dgm:spPr/>
      <dgm:t>
        <a:bodyPr/>
        <a:lstStyle/>
        <a:p>
          <a:r>
            <a:rPr lang="en-US" sz="2400"/>
            <a:t>Hardware and Software Requirements</a:t>
          </a:r>
        </a:p>
      </dgm:t>
    </dgm:pt>
    <dgm:pt modelId="{2A51FA31-62DA-4E6C-B01E-37A9BC6463B7}" type="parTrans" cxnId="{A73DFA97-01FC-408D-A54D-F735E9087D12}">
      <dgm:prSet/>
      <dgm:spPr/>
      <dgm:t>
        <a:bodyPr/>
        <a:lstStyle/>
        <a:p>
          <a:endParaRPr lang="en-US"/>
        </a:p>
      </dgm:t>
    </dgm:pt>
    <dgm:pt modelId="{6C3131BA-459B-4887-92BF-A0021D0C115A}" type="sibTrans" cxnId="{A73DFA97-01FC-408D-A54D-F735E9087D12}">
      <dgm:prSet/>
      <dgm:spPr/>
      <dgm:t>
        <a:bodyPr/>
        <a:lstStyle/>
        <a:p>
          <a:endParaRPr lang="en-US"/>
        </a:p>
      </dgm:t>
    </dgm:pt>
    <dgm:pt modelId="{00322DAD-C4DB-43A4-9FE4-1A25F5FE558C}">
      <dgm:prSet custT="1"/>
      <dgm:spPr/>
      <dgm:t>
        <a:bodyPr/>
        <a:lstStyle/>
        <a:p>
          <a:r>
            <a:rPr lang="en-US" sz="2400"/>
            <a:t>ER Diagram</a:t>
          </a:r>
        </a:p>
      </dgm:t>
    </dgm:pt>
    <dgm:pt modelId="{8D6F4EBE-B8A2-4639-BD39-3667A93563A4}" type="parTrans" cxnId="{9A849221-4DD5-414A-B574-2FC93241E3A9}">
      <dgm:prSet/>
      <dgm:spPr/>
      <dgm:t>
        <a:bodyPr/>
        <a:lstStyle/>
        <a:p>
          <a:endParaRPr lang="en-US"/>
        </a:p>
      </dgm:t>
    </dgm:pt>
    <dgm:pt modelId="{469186AE-55D0-4B72-94F1-565F8B74B211}" type="sibTrans" cxnId="{9A849221-4DD5-414A-B574-2FC93241E3A9}">
      <dgm:prSet/>
      <dgm:spPr/>
      <dgm:t>
        <a:bodyPr/>
        <a:lstStyle/>
        <a:p>
          <a:endParaRPr lang="en-US"/>
        </a:p>
      </dgm:t>
    </dgm:pt>
    <dgm:pt modelId="{CF1837FD-650A-444A-9905-C0F747D7D44A}">
      <dgm:prSet custT="1"/>
      <dgm:spPr/>
      <dgm:t>
        <a:bodyPr/>
        <a:lstStyle/>
        <a:p>
          <a:r>
            <a:rPr lang="en-US" sz="2400"/>
            <a:t>Schema Diagram</a:t>
          </a:r>
        </a:p>
      </dgm:t>
    </dgm:pt>
    <dgm:pt modelId="{CBA2BFCC-8963-44F7-9FD4-AC2CAD52B01A}" type="parTrans" cxnId="{EDD50D7A-851F-44AF-8C84-D34D4758BEF1}">
      <dgm:prSet/>
      <dgm:spPr/>
      <dgm:t>
        <a:bodyPr/>
        <a:lstStyle/>
        <a:p>
          <a:endParaRPr lang="en-US"/>
        </a:p>
      </dgm:t>
    </dgm:pt>
    <dgm:pt modelId="{CF9139E6-35D5-4110-8BE9-8DD03FF77401}" type="sibTrans" cxnId="{EDD50D7A-851F-44AF-8C84-D34D4758BEF1}">
      <dgm:prSet/>
      <dgm:spPr/>
      <dgm:t>
        <a:bodyPr/>
        <a:lstStyle/>
        <a:p>
          <a:endParaRPr lang="en-US"/>
        </a:p>
      </dgm:t>
    </dgm:pt>
    <dgm:pt modelId="{DB49E1E5-B576-44B9-AD5E-789708A58AF1}">
      <dgm:prSet custT="1"/>
      <dgm:spPr/>
      <dgm:t>
        <a:bodyPr/>
        <a:lstStyle/>
        <a:p>
          <a:r>
            <a:rPr lang="en-US" sz="2400"/>
            <a:t>Snapshots</a:t>
          </a:r>
        </a:p>
      </dgm:t>
    </dgm:pt>
    <dgm:pt modelId="{BE18E582-5B66-415A-BD0F-5FAAB7E7D752}" type="parTrans" cxnId="{D55A5BBD-4ECA-4CCB-8031-01D398176783}">
      <dgm:prSet/>
      <dgm:spPr/>
      <dgm:t>
        <a:bodyPr/>
        <a:lstStyle/>
        <a:p>
          <a:endParaRPr lang="en-US"/>
        </a:p>
      </dgm:t>
    </dgm:pt>
    <dgm:pt modelId="{6F529732-3690-4521-8626-26D499F22522}" type="sibTrans" cxnId="{D55A5BBD-4ECA-4CCB-8031-01D398176783}">
      <dgm:prSet/>
      <dgm:spPr/>
      <dgm:t>
        <a:bodyPr/>
        <a:lstStyle/>
        <a:p>
          <a:endParaRPr lang="en-US"/>
        </a:p>
      </dgm:t>
    </dgm:pt>
    <dgm:pt modelId="{FDD5EB55-3ADB-4D1A-9478-CC843918036F}">
      <dgm:prSet custT="1"/>
      <dgm:spPr/>
      <dgm:t>
        <a:bodyPr/>
        <a:lstStyle/>
        <a:p>
          <a:r>
            <a:rPr lang="en-US" sz="2400"/>
            <a:t>Conclusion</a:t>
          </a:r>
        </a:p>
      </dgm:t>
    </dgm:pt>
    <dgm:pt modelId="{34F884B0-EC89-4942-85A1-14BF35034579}" type="parTrans" cxnId="{F765F24D-D62F-4D84-9BB0-1F3C51AA3A31}">
      <dgm:prSet/>
      <dgm:spPr/>
      <dgm:t>
        <a:bodyPr/>
        <a:lstStyle/>
        <a:p>
          <a:endParaRPr lang="en-US"/>
        </a:p>
      </dgm:t>
    </dgm:pt>
    <dgm:pt modelId="{FA613604-8CD0-413A-8266-11884FF087D5}" type="sibTrans" cxnId="{F765F24D-D62F-4D84-9BB0-1F3C51AA3A31}">
      <dgm:prSet/>
      <dgm:spPr/>
      <dgm:t>
        <a:bodyPr/>
        <a:lstStyle/>
        <a:p>
          <a:endParaRPr lang="en-US"/>
        </a:p>
      </dgm:t>
    </dgm:pt>
    <dgm:pt modelId="{0D8E8AC3-99DB-4F8A-83E9-147A2C686ACD}">
      <dgm:prSet custT="1"/>
      <dgm:spPr/>
      <dgm:t>
        <a:bodyPr/>
        <a:lstStyle/>
        <a:p>
          <a:r>
            <a:rPr lang="en-US" sz="2400"/>
            <a:t>References</a:t>
          </a:r>
        </a:p>
      </dgm:t>
    </dgm:pt>
    <dgm:pt modelId="{2D8AAF05-97AE-408B-A116-EA2A7080CA50}" type="parTrans" cxnId="{36DDDEF6-5934-4C1A-9548-162F38FBE5CC}">
      <dgm:prSet/>
      <dgm:spPr/>
      <dgm:t>
        <a:bodyPr/>
        <a:lstStyle/>
        <a:p>
          <a:endParaRPr lang="en-US"/>
        </a:p>
      </dgm:t>
    </dgm:pt>
    <dgm:pt modelId="{28732594-C2DE-4E17-BC27-51887274637A}" type="sibTrans" cxnId="{36DDDEF6-5934-4C1A-9548-162F38FBE5CC}">
      <dgm:prSet/>
      <dgm:spPr/>
      <dgm:t>
        <a:bodyPr/>
        <a:lstStyle/>
        <a:p>
          <a:endParaRPr lang="en-US"/>
        </a:p>
      </dgm:t>
    </dgm:pt>
    <dgm:pt modelId="{C8A04AF1-2DB2-45B1-9201-2230E46B866E}" type="pres">
      <dgm:prSet presAssocID="{284BACBA-3592-4B37-9948-DB592C832013}" presName="linear" presStyleCnt="0">
        <dgm:presLayoutVars>
          <dgm:animLvl val="lvl"/>
          <dgm:resizeHandles val="exact"/>
        </dgm:presLayoutVars>
      </dgm:prSet>
      <dgm:spPr/>
    </dgm:pt>
    <dgm:pt modelId="{1C2B5C5B-22CB-47DA-84BA-9C18AF9CA65C}" type="pres">
      <dgm:prSet presAssocID="{86D04750-C21E-4CE5-91A8-B494DF9A1A2C}" presName="parentText" presStyleLbl="node1" presStyleIdx="0" presStyleCnt="8">
        <dgm:presLayoutVars>
          <dgm:chMax val="0"/>
          <dgm:bulletEnabled val="1"/>
        </dgm:presLayoutVars>
      </dgm:prSet>
      <dgm:spPr/>
    </dgm:pt>
    <dgm:pt modelId="{7140E3BD-DB12-4689-AA82-AF08EB041F23}" type="pres">
      <dgm:prSet presAssocID="{3B979CE3-B78D-4A1B-B07C-E0E54E93038A}" presName="spacer" presStyleCnt="0"/>
      <dgm:spPr/>
    </dgm:pt>
    <dgm:pt modelId="{F4CD1E1D-0093-45ED-A3D1-A4EE5354FF66}" type="pres">
      <dgm:prSet presAssocID="{FCD20C9B-763C-4FB4-BC23-F39F332601C3}" presName="parentText" presStyleLbl="node1" presStyleIdx="1" presStyleCnt="8">
        <dgm:presLayoutVars>
          <dgm:chMax val="0"/>
          <dgm:bulletEnabled val="1"/>
        </dgm:presLayoutVars>
      </dgm:prSet>
      <dgm:spPr/>
    </dgm:pt>
    <dgm:pt modelId="{E6A570C7-8024-4680-AF08-25E1D2390AB8}" type="pres">
      <dgm:prSet presAssocID="{269F5BC1-3B70-474E-87D4-A2497679FCCC}" presName="spacer" presStyleCnt="0"/>
      <dgm:spPr/>
    </dgm:pt>
    <dgm:pt modelId="{5673CEE4-5B82-4972-8B2F-D80A2DA8B8CB}" type="pres">
      <dgm:prSet presAssocID="{93D5A797-D0E9-4349-9192-59AF51D9AC7A}" presName="parentText" presStyleLbl="node1" presStyleIdx="2" presStyleCnt="8">
        <dgm:presLayoutVars>
          <dgm:chMax val="0"/>
          <dgm:bulletEnabled val="1"/>
        </dgm:presLayoutVars>
      </dgm:prSet>
      <dgm:spPr/>
    </dgm:pt>
    <dgm:pt modelId="{30A9AE55-D89D-4AB6-A52D-08840CE6A4C3}" type="pres">
      <dgm:prSet presAssocID="{6C3131BA-459B-4887-92BF-A0021D0C115A}" presName="spacer" presStyleCnt="0"/>
      <dgm:spPr/>
    </dgm:pt>
    <dgm:pt modelId="{93D45251-E63F-4547-BAD5-7544C07E5AD9}" type="pres">
      <dgm:prSet presAssocID="{00322DAD-C4DB-43A4-9FE4-1A25F5FE558C}" presName="parentText" presStyleLbl="node1" presStyleIdx="3" presStyleCnt="8">
        <dgm:presLayoutVars>
          <dgm:chMax val="0"/>
          <dgm:bulletEnabled val="1"/>
        </dgm:presLayoutVars>
      </dgm:prSet>
      <dgm:spPr/>
    </dgm:pt>
    <dgm:pt modelId="{2EA3A1FB-B481-4C93-9C06-3DE6300EC601}" type="pres">
      <dgm:prSet presAssocID="{469186AE-55D0-4B72-94F1-565F8B74B211}" presName="spacer" presStyleCnt="0"/>
      <dgm:spPr/>
    </dgm:pt>
    <dgm:pt modelId="{179A1A92-6E44-441D-B906-C5145C75EF17}" type="pres">
      <dgm:prSet presAssocID="{CF1837FD-650A-444A-9905-C0F747D7D44A}" presName="parentText" presStyleLbl="node1" presStyleIdx="4" presStyleCnt="8" custLinFactNeighborY="-18502">
        <dgm:presLayoutVars>
          <dgm:chMax val="0"/>
          <dgm:bulletEnabled val="1"/>
        </dgm:presLayoutVars>
      </dgm:prSet>
      <dgm:spPr/>
    </dgm:pt>
    <dgm:pt modelId="{43C9AB80-BB86-467A-A3AA-DCC90DD6F4EE}" type="pres">
      <dgm:prSet presAssocID="{CF9139E6-35D5-4110-8BE9-8DD03FF77401}" presName="spacer" presStyleCnt="0"/>
      <dgm:spPr/>
    </dgm:pt>
    <dgm:pt modelId="{10C164E7-44E2-44DB-B782-AF2152E0B768}" type="pres">
      <dgm:prSet presAssocID="{DB49E1E5-B576-44B9-AD5E-789708A58AF1}" presName="parentText" presStyleLbl="node1" presStyleIdx="5" presStyleCnt="8">
        <dgm:presLayoutVars>
          <dgm:chMax val="0"/>
          <dgm:bulletEnabled val="1"/>
        </dgm:presLayoutVars>
      </dgm:prSet>
      <dgm:spPr/>
    </dgm:pt>
    <dgm:pt modelId="{542F4774-DFC2-48A3-92ED-E7EBE8B98933}" type="pres">
      <dgm:prSet presAssocID="{6F529732-3690-4521-8626-26D499F22522}" presName="spacer" presStyleCnt="0"/>
      <dgm:spPr/>
    </dgm:pt>
    <dgm:pt modelId="{B67CE438-4231-406D-BE1A-B5C37A7C4995}" type="pres">
      <dgm:prSet presAssocID="{FDD5EB55-3ADB-4D1A-9478-CC843918036F}" presName="parentText" presStyleLbl="node1" presStyleIdx="6" presStyleCnt="8">
        <dgm:presLayoutVars>
          <dgm:chMax val="0"/>
          <dgm:bulletEnabled val="1"/>
        </dgm:presLayoutVars>
      </dgm:prSet>
      <dgm:spPr/>
    </dgm:pt>
    <dgm:pt modelId="{0576FD0F-3CB1-4BD3-AA3A-22C25C9860E1}" type="pres">
      <dgm:prSet presAssocID="{FA613604-8CD0-413A-8266-11884FF087D5}" presName="spacer" presStyleCnt="0"/>
      <dgm:spPr/>
    </dgm:pt>
    <dgm:pt modelId="{358B95A0-D520-4632-A66F-754753A90A87}" type="pres">
      <dgm:prSet presAssocID="{0D8E8AC3-99DB-4F8A-83E9-147A2C686ACD}" presName="parentText" presStyleLbl="node1" presStyleIdx="7" presStyleCnt="8">
        <dgm:presLayoutVars>
          <dgm:chMax val="0"/>
          <dgm:bulletEnabled val="1"/>
        </dgm:presLayoutVars>
      </dgm:prSet>
      <dgm:spPr/>
    </dgm:pt>
  </dgm:ptLst>
  <dgm:cxnLst>
    <dgm:cxn modelId="{409E861A-AD2F-4116-B79B-8B9223603945}" type="presOf" srcId="{FDD5EB55-3ADB-4D1A-9478-CC843918036F}" destId="{B67CE438-4231-406D-BE1A-B5C37A7C4995}" srcOrd="0" destOrd="0" presId="urn:microsoft.com/office/officeart/2005/8/layout/vList2"/>
    <dgm:cxn modelId="{9A849221-4DD5-414A-B574-2FC93241E3A9}" srcId="{284BACBA-3592-4B37-9948-DB592C832013}" destId="{00322DAD-C4DB-43A4-9FE4-1A25F5FE558C}" srcOrd="3" destOrd="0" parTransId="{8D6F4EBE-B8A2-4639-BD39-3667A93563A4}" sibTransId="{469186AE-55D0-4B72-94F1-565F8B74B211}"/>
    <dgm:cxn modelId="{FFDE9027-CFEE-4031-92E7-32AC45497DD7}" type="presOf" srcId="{0D8E8AC3-99DB-4F8A-83E9-147A2C686ACD}" destId="{358B95A0-D520-4632-A66F-754753A90A87}" srcOrd="0" destOrd="0" presId="urn:microsoft.com/office/officeart/2005/8/layout/vList2"/>
    <dgm:cxn modelId="{CBD8B52B-2ED1-4149-8CE3-E46473F1A37F}" srcId="{284BACBA-3592-4B37-9948-DB592C832013}" destId="{86D04750-C21E-4CE5-91A8-B494DF9A1A2C}" srcOrd="0" destOrd="0" parTransId="{FE25B200-6F43-459C-85F6-F509231FF124}" sibTransId="{3B979CE3-B78D-4A1B-B07C-E0E54E93038A}"/>
    <dgm:cxn modelId="{6C012B30-0F7D-4A41-AE05-BA72BB62B043}" type="presOf" srcId="{DB49E1E5-B576-44B9-AD5E-789708A58AF1}" destId="{10C164E7-44E2-44DB-B782-AF2152E0B768}" srcOrd="0" destOrd="0" presId="urn:microsoft.com/office/officeart/2005/8/layout/vList2"/>
    <dgm:cxn modelId="{30F63033-CF64-44AF-A579-51C66FC59165}" srcId="{284BACBA-3592-4B37-9948-DB592C832013}" destId="{FCD20C9B-763C-4FB4-BC23-F39F332601C3}" srcOrd="1" destOrd="0" parTransId="{9329262D-10AE-42BF-A101-4A50724AA706}" sibTransId="{269F5BC1-3B70-474E-87D4-A2497679FCCC}"/>
    <dgm:cxn modelId="{316D823A-3DD2-4F26-9D51-34D71678C8CF}" type="presOf" srcId="{86D04750-C21E-4CE5-91A8-B494DF9A1A2C}" destId="{1C2B5C5B-22CB-47DA-84BA-9C18AF9CA65C}" srcOrd="0" destOrd="0" presId="urn:microsoft.com/office/officeart/2005/8/layout/vList2"/>
    <dgm:cxn modelId="{95FA5A3E-3CF3-4D53-858D-F0A2A9237628}" type="presOf" srcId="{93D5A797-D0E9-4349-9192-59AF51D9AC7A}" destId="{5673CEE4-5B82-4972-8B2F-D80A2DA8B8CB}" srcOrd="0" destOrd="0" presId="urn:microsoft.com/office/officeart/2005/8/layout/vList2"/>
    <dgm:cxn modelId="{F765F24D-D62F-4D84-9BB0-1F3C51AA3A31}" srcId="{284BACBA-3592-4B37-9948-DB592C832013}" destId="{FDD5EB55-3ADB-4D1A-9478-CC843918036F}" srcOrd="6" destOrd="0" parTransId="{34F884B0-EC89-4942-85A1-14BF35034579}" sibTransId="{FA613604-8CD0-413A-8266-11884FF087D5}"/>
    <dgm:cxn modelId="{EDD50D7A-851F-44AF-8C84-D34D4758BEF1}" srcId="{284BACBA-3592-4B37-9948-DB592C832013}" destId="{CF1837FD-650A-444A-9905-C0F747D7D44A}" srcOrd="4" destOrd="0" parTransId="{CBA2BFCC-8963-44F7-9FD4-AC2CAD52B01A}" sibTransId="{CF9139E6-35D5-4110-8BE9-8DD03FF77401}"/>
    <dgm:cxn modelId="{43DE8980-FC73-4267-BD25-7F14705A3807}" type="presOf" srcId="{FCD20C9B-763C-4FB4-BC23-F39F332601C3}" destId="{F4CD1E1D-0093-45ED-A3D1-A4EE5354FF66}" srcOrd="0" destOrd="0" presId="urn:microsoft.com/office/officeart/2005/8/layout/vList2"/>
    <dgm:cxn modelId="{A73DFA97-01FC-408D-A54D-F735E9087D12}" srcId="{284BACBA-3592-4B37-9948-DB592C832013}" destId="{93D5A797-D0E9-4349-9192-59AF51D9AC7A}" srcOrd="2" destOrd="0" parTransId="{2A51FA31-62DA-4E6C-B01E-37A9BC6463B7}" sibTransId="{6C3131BA-459B-4887-92BF-A0021D0C115A}"/>
    <dgm:cxn modelId="{5CD9DE9B-925B-4033-9F76-BE46D3C567AA}" type="presOf" srcId="{00322DAD-C4DB-43A4-9FE4-1A25F5FE558C}" destId="{93D45251-E63F-4547-BAD5-7544C07E5AD9}" srcOrd="0" destOrd="0" presId="urn:microsoft.com/office/officeart/2005/8/layout/vList2"/>
    <dgm:cxn modelId="{D55A5BBD-4ECA-4CCB-8031-01D398176783}" srcId="{284BACBA-3592-4B37-9948-DB592C832013}" destId="{DB49E1E5-B576-44B9-AD5E-789708A58AF1}" srcOrd="5" destOrd="0" parTransId="{BE18E582-5B66-415A-BD0F-5FAAB7E7D752}" sibTransId="{6F529732-3690-4521-8626-26D499F22522}"/>
    <dgm:cxn modelId="{65AB5BE1-7A39-4358-A66D-1F4A5DF1E4B5}" type="presOf" srcId="{CF1837FD-650A-444A-9905-C0F747D7D44A}" destId="{179A1A92-6E44-441D-B906-C5145C75EF17}" srcOrd="0" destOrd="0" presId="urn:microsoft.com/office/officeart/2005/8/layout/vList2"/>
    <dgm:cxn modelId="{FB9E4AE9-6BE9-4713-8954-D13073A1BBF0}" type="presOf" srcId="{284BACBA-3592-4B37-9948-DB592C832013}" destId="{C8A04AF1-2DB2-45B1-9201-2230E46B866E}" srcOrd="0" destOrd="0" presId="urn:microsoft.com/office/officeart/2005/8/layout/vList2"/>
    <dgm:cxn modelId="{36DDDEF6-5934-4C1A-9548-162F38FBE5CC}" srcId="{284BACBA-3592-4B37-9948-DB592C832013}" destId="{0D8E8AC3-99DB-4F8A-83E9-147A2C686ACD}" srcOrd="7" destOrd="0" parTransId="{2D8AAF05-97AE-408B-A116-EA2A7080CA50}" sibTransId="{28732594-C2DE-4E17-BC27-51887274637A}"/>
    <dgm:cxn modelId="{4158F3B9-1ACA-4E30-9428-A489A9D52CC6}" type="presParOf" srcId="{C8A04AF1-2DB2-45B1-9201-2230E46B866E}" destId="{1C2B5C5B-22CB-47DA-84BA-9C18AF9CA65C}" srcOrd="0" destOrd="0" presId="urn:microsoft.com/office/officeart/2005/8/layout/vList2"/>
    <dgm:cxn modelId="{E453AD00-7AD1-4D3E-95A8-691EDA92ED69}" type="presParOf" srcId="{C8A04AF1-2DB2-45B1-9201-2230E46B866E}" destId="{7140E3BD-DB12-4689-AA82-AF08EB041F23}" srcOrd="1" destOrd="0" presId="urn:microsoft.com/office/officeart/2005/8/layout/vList2"/>
    <dgm:cxn modelId="{EBA4A00D-61DF-4DB4-88A4-11EC5F557A66}" type="presParOf" srcId="{C8A04AF1-2DB2-45B1-9201-2230E46B866E}" destId="{F4CD1E1D-0093-45ED-A3D1-A4EE5354FF66}" srcOrd="2" destOrd="0" presId="urn:microsoft.com/office/officeart/2005/8/layout/vList2"/>
    <dgm:cxn modelId="{8B0001F0-8FE4-408C-ADBB-4301EAED6D90}" type="presParOf" srcId="{C8A04AF1-2DB2-45B1-9201-2230E46B866E}" destId="{E6A570C7-8024-4680-AF08-25E1D2390AB8}" srcOrd="3" destOrd="0" presId="urn:microsoft.com/office/officeart/2005/8/layout/vList2"/>
    <dgm:cxn modelId="{9BDF414A-1759-499F-BAC2-DD5D0A9EC30A}" type="presParOf" srcId="{C8A04AF1-2DB2-45B1-9201-2230E46B866E}" destId="{5673CEE4-5B82-4972-8B2F-D80A2DA8B8CB}" srcOrd="4" destOrd="0" presId="urn:microsoft.com/office/officeart/2005/8/layout/vList2"/>
    <dgm:cxn modelId="{D70A9C56-C13A-40AF-A9E3-5FFFAF05EA48}" type="presParOf" srcId="{C8A04AF1-2DB2-45B1-9201-2230E46B866E}" destId="{30A9AE55-D89D-4AB6-A52D-08840CE6A4C3}" srcOrd="5" destOrd="0" presId="urn:microsoft.com/office/officeart/2005/8/layout/vList2"/>
    <dgm:cxn modelId="{5A9CB903-A80A-4A6F-B255-E375973DF477}" type="presParOf" srcId="{C8A04AF1-2DB2-45B1-9201-2230E46B866E}" destId="{93D45251-E63F-4547-BAD5-7544C07E5AD9}" srcOrd="6" destOrd="0" presId="urn:microsoft.com/office/officeart/2005/8/layout/vList2"/>
    <dgm:cxn modelId="{CA7CF3A6-9AF8-4D5E-83C3-C886F3FF903D}" type="presParOf" srcId="{C8A04AF1-2DB2-45B1-9201-2230E46B866E}" destId="{2EA3A1FB-B481-4C93-9C06-3DE6300EC601}" srcOrd="7" destOrd="0" presId="urn:microsoft.com/office/officeart/2005/8/layout/vList2"/>
    <dgm:cxn modelId="{46E4784D-8944-45EB-9240-63708EE6391B}" type="presParOf" srcId="{C8A04AF1-2DB2-45B1-9201-2230E46B866E}" destId="{179A1A92-6E44-441D-B906-C5145C75EF17}" srcOrd="8" destOrd="0" presId="urn:microsoft.com/office/officeart/2005/8/layout/vList2"/>
    <dgm:cxn modelId="{D8810210-39B8-4577-A337-0816DB6AEFAC}" type="presParOf" srcId="{C8A04AF1-2DB2-45B1-9201-2230E46B866E}" destId="{43C9AB80-BB86-467A-A3AA-DCC90DD6F4EE}" srcOrd="9" destOrd="0" presId="urn:microsoft.com/office/officeart/2005/8/layout/vList2"/>
    <dgm:cxn modelId="{9C4D7209-D486-44F7-9491-CCDDD230F5B2}" type="presParOf" srcId="{C8A04AF1-2DB2-45B1-9201-2230E46B866E}" destId="{10C164E7-44E2-44DB-B782-AF2152E0B768}" srcOrd="10" destOrd="0" presId="urn:microsoft.com/office/officeart/2005/8/layout/vList2"/>
    <dgm:cxn modelId="{AE5DECF0-C041-498B-BD9C-294542F06B61}" type="presParOf" srcId="{C8A04AF1-2DB2-45B1-9201-2230E46B866E}" destId="{542F4774-DFC2-48A3-92ED-E7EBE8B98933}" srcOrd="11" destOrd="0" presId="urn:microsoft.com/office/officeart/2005/8/layout/vList2"/>
    <dgm:cxn modelId="{01C6BFD0-D28D-49E8-93CD-684CE9087329}" type="presParOf" srcId="{C8A04AF1-2DB2-45B1-9201-2230E46B866E}" destId="{B67CE438-4231-406D-BE1A-B5C37A7C4995}" srcOrd="12" destOrd="0" presId="urn:microsoft.com/office/officeart/2005/8/layout/vList2"/>
    <dgm:cxn modelId="{411BCB3A-6CED-426C-A704-A11E93D6AC4E}" type="presParOf" srcId="{C8A04AF1-2DB2-45B1-9201-2230E46B866E}" destId="{0576FD0F-3CB1-4BD3-AA3A-22C25C9860E1}" srcOrd="13" destOrd="0" presId="urn:microsoft.com/office/officeart/2005/8/layout/vList2"/>
    <dgm:cxn modelId="{DE5A82D2-587B-4000-B0DC-85360BD68ACE}" type="presParOf" srcId="{C8A04AF1-2DB2-45B1-9201-2230E46B866E}" destId="{358B95A0-D520-4632-A66F-754753A90A87}"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B5C5B-22CB-47DA-84BA-9C18AF9CA65C}">
      <dsp:nvSpPr>
        <dsp:cNvPr id="0" name=""/>
        <dsp:cNvSpPr/>
      </dsp:nvSpPr>
      <dsp:spPr>
        <a:xfrm>
          <a:off x="0" y="1102"/>
          <a:ext cx="10723417" cy="549008"/>
        </a:xfrm>
        <a:prstGeom prst="roundRect">
          <a:avLst/>
        </a:prstGeom>
        <a:gradFill rotWithShape="0">
          <a:gsLst>
            <a:gs pos="0">
              <a:schemeClr val="accent1">
                <a:hueOff val="0"/>
                <a:satOff val="0"/>
                <a:lumOff val="0"/>
                <a:alphaOff val="0"/>
                <a:tint val="69000"/>
                <a:alpha val="100000"/>
                <a:satMod val="109000"/>
                <a:lumMod val="110000"/>
              </a:schemeClr>
            </a:gs>
            <a:gs pos="52000">
              <a:schemeClr val="accent1">
                <a:hueOff val="0"/>
                <a:satOff val="0"/>
                <a:lumOff val="0"/>
                <a:alphaOff val="0"/>
                <a:tint val="74000"/>
                <a:satMod val="100000"/>
                <a:lumMod val="104000"/>
              </a:schemeClr>
            </a:gs>
            <a:gs pos="100000">
              <a:schemeClr val="accent1">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Abstract</a:t>
          </a:r>
        </a:p>
      </dsp:txBody>
      <dsp:txXfrm>
        <a:off x="26800" y="27902"/>
        <a:ext cx="10669817" cy="495408"/>
      </dsp:txXfrm>
    </dsp:sp>
    <dsp:sp modelId="{F4CD1E1D-0093-45ED-A3D1-A4EE5354FF66}">
      <dsp:nvSpPr>
        <dsp:cNvPr id="0" name=""/>
        <dsp:cNvSpPr/>
      </dsp:nvSpPr>
      <dsp:spPr>
        <a:xfrm>
          <a:off x="0" y="563624"/>
          <a:ext cx="10723417" cy="549008"/>
        </a:xfrm>
        <a:prstGeom prst="roundRect">
          <a:avLst/>
        </a:prstGeom>
        <a:gradFill rotWithShape="0">
          <a:gsLst>
            <a:gs pos="0">
              <a:schemeClr val="accent1">
                <a:hueOff val="0"/>
                <a:satOff val="0"/>
                <a:lumOff val="0"/>
                <a:alphaOff val="0"/>
                <a:tint val="69000"/>
                <a:alpha val="100000"/>
                <a:satMod val="109000"/>
                <a:lumMod val="110000"/>
              </a:schemeClr>
            </a:gs>
            <a:gs pos="52000">
              <a:schemeClr val="accent1">
                <a:hueOff val="0"/>
                <a:satOff val="0"/>
                <a:lumOff val="0"/>
                <a:alphaOff val="0"/>
                <a:tint val="74000"/>
                <a:satMod val="100000"/>
                <a:lumMod val="104000"/>
              </a:schemeClr>
            </a:gs>
            <a:gs pos="100000">
              <a:schemeClr val="accent1">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Introduction</a:t>
          </a:r>
        </a:p>
      </dsp:txBody>
      <dsp:txXfrm>
        <a:off x="26800" y="590424"/>
        <a:ext cx="10669817" cy="495408"/>
      </dsp:txXfrm>
    </dsp:sp>
    <dsp:sp modelId="{5673CEE4-5B82-4972-8B2F-D80A2DA8B8CB}">
      <dsp:nvSpPr>
        <dsp:cNvPr id="0" name=""/>
        <dsp:cNvSpPr/>
      </dsp:nvSpPr>
      <dsp:spPr>
        <a:xfrm>
          <a:off x="0" y="1126147"/>
          <a:ext cx="10723417" cy="549008"/>
        </a:xfrm>
        <a:prstGeom prst="roundRect">
          <a:avLst/>
        </a:prstGeom>
        <a:gradFill rotWithShape="0">
          <a:gsLst>
            <a:gs pos="0">
              <a:schemeClr val="accent1">
                <a:hueOff val="0"/>
                <a:satOff val="0"/>
                <a:lumOff val="0"/>
                <a:alphaOff val="0"/>
                <a:tint val="69000"/>
                <a:alpha val="100000"/>
                <a:satMod val="109000"/>
                <a:lumMod val="110000"/>
              </a:schemeClr>
            </a:gs>
            <a:gs pos="52000">
              <a:schemeClr val="accent1">
                <a:hueOff val="0"/>
                <a:satOff val="0"/>
                <a:lumOff val="0"/>
                <a:alphaOff val="0"/>
                <a:tint val="74000"/>
                <a:satMod val="100000"/>
                <a:lumMod val="104000"/>
              </a:schemeClr>
            </a:gs>
            <a:gs pos="100000">
              <a:schemeClr val="accent1">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Hardware and Software Requirements</a:t>
          </a:r>
        </a:p>
      </dsp:txBody>
      <dsp:txXfrm>
        <a:off x="26800" y="1152947"/>
        <a:ext cx="10669817" cy="495408"/>
      </dsp:txXfrm>
    </dsp:sp>
    <dsp:sp modelId="{93D45251-E63F-4547-BAD5-7544C07E5AD9}">
      <dsp:nvSpPr>
        <dsp:cNvPr id="0" name=""/>
        <dsp:cNvSpPr/>
      </dsp:nvSpPr>
      <dsp:spPr>
        <a:xfrm>
          <a:off x="0" y="1688670"/>
          <a:ext cx="10723417" cy="549008"/>
        </a:xfrm>
        <a:prstGeom prst="roundRect">
          <a:avLst/>
        </a:prstGeom>
        <a:gradFill rotWithShape="0">
          <a:gsLst>
            <a:gs pos="0">
              <a:schemeClr val="accent1">
                <a:hueOff val="0"/>
                <a:satOff val="0"/>
                <a:lumOff val="0"/>
                <a:alphaOff val="0"/>
                <a:tint val="69000"/>
                <a:alpha val="100000"/>
                <a:satMod val="109000"/>
                <a:lumMod val="110000"/>
              </a:schemeClr>
            </a:gs>
            <a:gs pos="52000">
              <a:schemeClr val="accent1">
                <a:hueOff val="0"/>
                <a:satOff val="0"/>
                <a:lumOff val="0"/>
                <a:alphaOff val="0"/>
                <a:tint val="74000"/>
                <a:satMod val="100000"/>
                <a:lumMod val="104000"/>
              </a:schemeClr>
            </a:gs>
            <a:gs pos="100000">
              <a:schemeClr val="accent1">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ER Diagram</a:t>
          </a:r>
        </a:p>
      </dsp:txBody>
      <dsp:txXfrm>
        <a:off x="26800" y="1715470"/>
        <a:ext cx="10669817" cy="495408"/>
      </dsp:txXfrm>
    </dsp:sp>
    <dsp:sp modelId="{179A1A92-6E44-441D-B906-C5145C75EF17}">
      <dsp:nvSpPr>
        <dsp:cNvPr id="0" name=""/>
        <dsp:cNvSpPr/>
      </dsp:nvSpPr>
      <dsp:spPr>
        <a:xfrm>
          <a:off x="0" y="2248693"/>
          <a:ext cx="10723417" cy="549008"/>
        </a:xfrm>
        <a:prstGeom prst="roundRect">
          <a:avLst/>
        </a:prstGeom>
        <a:gradFill rotWithShape="0">
          <a:gsLst>
            <a:gs pos="0">
              <a:schemeClr val="accent1">
                <a:hueOff val="0"/>
                <a:satOff val="0"/>
                <a:lumOff val="0"/>
                <a:alphaOff val="0"/>
                <a:tint val="69000"/>
                <a:alpha val="100000"/>
                <a:satMod val="109000"/>
                <a:lumMod val="110000"/>
              </a:schemeClr>
            </a:gs>
            <a:gs pos="52000">
              <a:schemeClr val="accent1">
                <a:hueOff val="0"/>
                <a:satOff val="0"/>
                <a:lumOff val="0"/>
                <a:alphaOff val="0"/>
                <a:tint val="74000"/>
                <a:satMod val="100000"/>
                <a:lumMod val="104000"/>
              </a:schemeClr>
            </a:gs>
            <a:gs pos="100000">
              <a:schemeClr val="accent1">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Schema Diagram</a:t>
          </a:r>
        </a:p>
      </dsp:txBody>
      <dsp:txXfrm>
        <a:off x="26800" y="2275493"/>
        <a:ext cx="10669817" cy="495408"/>
      </dsp:txXfrm>
    </dsp:sp>
    <dsp:sp modelId="{10C164E7-44E2-44DB-B782-AF2152E0B768}">
      <dsp:nvSpPr>
        <dsp:cNvPr id="0" name=""/>
        <dsp:cNvSpPr/>
      </dsp:nvSpPr>
      <dsp:spPr>
        <a:xfrm>
          <a:off x="0" y="2813716"/>
          <a:ext cx="10723417" cy="549008"/>
        </a:xfrm>
        <a:prstGeom prst="roundRect">
          <a:avLst/>
        </a:prstGeom>
        <a:gradFill rotWithShape="0">
          <a:gsLst>
            <a:gs pos="0">
              <a:schemeClr val="accent1">
                <a:hueOff val="0"/>
                <a:satOff val="0"/>
                <a:lumOff val="0"/>
                <a:alphaOff val="0"/>
                <a:tint val="69000"/>
                <a:alpha val="100000"/>
                <a:satMod val="109000"/>
                <a:lumMod val="110000"/>
              </a:schemeClr>
            </a:gs>
            <a:gs pos="52000">
              <a:schemeClr val="accent1">
                <a:hueOff val="0"/>
                <a:satOff val="0"/>
                <a:lumOff val="0"/>
                <a:alphaOff val="0"/>
                <a:tint val="74000"/>
                <a:satMod val="100000"/>
                <a:lumMod val="104000"/>
              </a:schemeClr>
            </a:gs>
            <a:gs pos="100000">
              <a:schemeClr val="accent1">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Snapshots</a:t>
          </a:r>
        </a:p>
      </dsp:txBody>
      <dsp:txXfrm>
        <a:off x="26800" y="2840516"/>
        <a:ext cx="10669817" cy="495408"/>
      </dsp:txXfrm>
    </dsp:sp>
    <dsp:sp modelId="{B67CE438-4231-406D-BE1A-B5C37A7C4995}">
      <dsp:nvSpPr>
        <dsp:cNvPr id="0" name=""/>
        <dsp:cNvSpPr/>
      </dsp:nvSpPr>
      <dsp:spPr>
        <a:xfrm>
          <a:off x="0" y="3376239"/>
          <a:ext cx="10723417" cy="549008"/>
        </a:xfrm>
        <a:prstGeom prst="roundRect">
          <a:avLst/>
        </a:prstGeom>
        <a:gradFill rotWithShape="0">
          <a:gsLst>
            <a:gs pos="0">
              <a:schemeClr val="accent1">
                <a:hueOff val="0"/>
                <a:satOff val="0"/>
                <a:lumOff val="0"/>
                <a:alphaOff val="0"/>
                <a:tint val="69000"/>
                <a:alpha val="100000"/>
                <a:satMod val="109000"/>
                <a:lumMod val="110000"/>
              </a:schemeClr>
            </a:gs>
            <a:gs pos="52000">
              <a:schemeClr val="accent1">
                <a:hueOff val="0"/>
                <a:satOff val="0"/>
                <a:lumOff val="0"/>
                <a:alphaOff val="0"/>
                <a:tint val="74000"/>
                <a:satMod val="100000"/>
                <a:lumMod val="104000"/>
              </a:schemeClr>
            </a:gs>
            <a:gs pos="100000">
              <a:schemeClr val="accent1">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Conclusion</a:t>
          </a:r>
        </a:p>
      </dsp:txBody>
      <dsp:txXfrm>
        <a:off x="26800" y="3403039"/>
        <a:ext cx="10669817" cy="495408"/>
      </dsp:txXfrm>
    </dsp:sp>
    <dsp:sp modelId="{358B95A0-D520-4632-A66F-754753A90A87}">
      <dsp:nvSpPr>
        <dsp:cNvPr id="0" name=""/>
        <dsp:cNvSpPr/>
      </dsp:nvSpPr>
      <dsp:spPr>
        <a:xfrm>
          <a:off x="0" y="3938762"/>
          <a:ext cx="10723417" cy="549008"/>
        </a:xfrm>
        <a:prstGeom prst="roundRect">
          <a:avLst/>
        </a:prstGeom>
        <a:gradFill rotWithShape="0">
          <a:gsLst>
            <a:gs pos="0">
              <a:schemeClr val="accent1">
                <a:hueOff val="0"/>
                <a:satOff val="0"/>
                <a:lumOff val="0"/>
                <a:alphaOff val="0"/>
                <a:tint val="69000"/>
                <a:alpha val="100000"/>
                <a:satMod val="109000"/>
                <a:lumMod val="110000"/>
              </a:schemeClr>
            </a:gs>
            <a:gs pos="52000">
              <a:schemeClr val="accent1">
                <a:hueOff val="0"/>
                <a:satOff val="0"/>
                <a:lumOff val="0"/>
                <a:alphaOff val="0"/>
                <a:tint val="74000"/>
                <a:satMod val="100000"/>
                <a:lumMod val="104000"/>
              </a:schemeClr>
            </a:gs>
            <a:gs pos="100000">
              <a:schemeClr val="accent1">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References</a:t>
          </a:r>
        </a:p>
      </dsp:txBody>
      <dsp:txXfrm>
        <a:off x="26800" y="3965562"/>
        <a:ext cx="10669817" cy="4954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1/9/2023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1/9/2023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1/9/2023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1/9/2023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www.w3schools.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45DC-F6B7-DF30-DC39-4BDA9A81DC3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98D99D60-85A5-4843-A977-DD595183460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DC161EEA-FE1B-CBAD-09C0-8C6233C2DD0D}"/>
              </a:ext>
            </a:extLst>
          </p:cNvPr>
          <p:cNvPicPr>
            <a:picLocks noChangeAspect="1"/>
          </p:cNvPicPr>
          <p:nvPr/>
        </p:nvPicPr>
        <p:blipFill>
          <a:blip r:embed="rId2"/>
          <a:stretch>
            <a:fillRect/>
          </a:stretch>
        </p:blipFill>
        <p:spPr>
          <a:xfrm>
            <a:off x="0" y="0"/>
            <a:ext cx="12192000" cy="6858000"/>
          </a:xfrm>
          <a:prstGeom prst="rect">
            <a:avLst/>
          </a:prstGeom>
        </p:spPr>
      </p:pic>
      <p:pic>
        <p:nvPicPr>
          <p:cNvPr id="6" name="Graphic 5" descr="Bus">
            <a:extLst>
              <a:ext uri="{FF2B5EF4-FFF2-40B4-BE49-F238E27FC236}">
                <a16:creationId xmlns:a16="http://schemas.microsoft.com/office/drawing/2014/main" id="{4B3627ED-7ADE-A8DB-7CE4-6B7C3CB7BF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347" y="-42608"/>
            <a:ext cx="914400" cy="914400"/>
          </a:xfrm>
          <a:prstGeom prst="rect">
            <a:avLst/>
          </a:prstGeom>
        </p:spPr>
      </p:pic>
      <p:sp>
        <p:nvSpPr>
          <p:cNvPr id="7" name="TextBox 6">
            <a:extLst>
              <a:ext uri="{FF2B5EF4-FFF2-40B4-BE49-F238E27FC236}">
                <a16:creationId xmlns:a16="http://schemas.microsoft.com/office/drawing/2014/main" id="{BF54B247-BB1C-2839-22DF-E80E75741A90}"/>
              </a:ext>
            </a:extLst>
          </p:cNvPr>
          <p:cNvSpPr txBox="1"/>
          <p:nvPr/>
        </p:nvSpPr>
        <p:spPr>
          <a:xfrm>
            <a:off x="1246909" y="122205"/>
            <a:ext cx="9130146" cy="584775"/>
          </a:xfrm>
          <a:prstGeom prst="rect">
            <a:avLst/>
          </a:prstGeom>
          <a:noFill/>
        </p:spPr>
        <p:txBody>
          <a:bodyPr wrap="square" rtlCol="0">
            <a:spAutoFit/>
          </a:bodyPr>
          <a:lstStyle/>
          <a:p>
            <a:pPr algn="ctr"/>
            <a:r>
              <a:rPr lang="en-US" sz="3200" dirty="0">
                <a:highlight>
                  <a:srgbClr val="FFFF00"/>
                </a:highlight>
                <a:latin typeface="Franklin Gothic Demi" panose="020B0703020102020204" pitchFamily="34" charset="0"/>
              </a:rPr>
              <a:t>BUS BOOKING DATABASE MANAGEMENT SYSTEM</a:t>
            </a:r>
          </a:p>
        </p:txBody>
      </p:sp>
      <p:pic>
        <p:nvPicPr>
          <p:cNvPr id="9" name="Graphic 8" descr="Bus">
            <a:extLst>
              <a:ext uri="{FF2B5EF4-FFF2-40B4-BE49-F238E27FC236}">
                <a16:creationId xmlns:a16="http://schemas.microsoft.com/office/drawing/2014/main" id="{5EB15A31-ECBF-9E3B-B5AF-D3EFC55F6D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6217" y="-42608"/>
            <a:ext cx="914400" cy="914400"/>
          </a:xfrm>
          <a:prstGeom prst="rect">
            <a:avLst/>
          </a:prstGeom>
        </p:spPr>
      </p:pic>
    </p:spTree>
    <p:extLst>
      <p:ext uri="{BB962C8B-B14F-4D97-AF65-F5344CB8AC3E}">
        <p14:creationId xmlns:p14="http://schemas.microsoft.com/office/powerpoint/2010/main" val="706238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FAD894-F767-A6BB-5C34-942F47EE52FA}"/>
              </a:ext>
            </a:extLst>
          </p:cNvPr>
          <p:cNvPicPr>
            <a:picLocks noChangeAspect="1"/>
          </p:cNvPicPr>
          <p:nvPr/>
        </p:nvPicPr>
        <p:blipFill>
          <a:blip r:embed="rId2"/>
          <a:stretch>
            <a:fillRect/>
          </a:stretch>
        </p:blipFill>
        <p:spPr>
          <a:xfrm>
            <a:off x="360218" y="1972459"/>
            <a:ext cx="5334000" cy="3638631"/>
          </a:xfrm>
          <a:prstGeom prst="rect">
            <a:avLst/>
          </a:prstGeom>
        </p:spPr>
      </p:pic>
      <p:pic>
        <p:nvPicPr>
          <p:cNvPr id="3" name="Picture 2">
            <a:extLst>
              <a:ext uri="{FF2B5EF4-FFF2-40B4-BE49-F238E27FC236}">
                <a16:creationId xmlns:a16="http://schemas.microsoft.com/office/drawing/2014/main" id="{A444EF8D-12E9-6F5F-CF63-E3504D99CE6A}"/>
              </a:ext>
            </a:extLst>
          </p:cNvPr>
          <p:cNvPicPr>
            <a:picLocks noChangeAspect="1"/>
          </p:cNvPicPr>
          <p:nvPr/>
        </p:nvPicPr>
        <p:blipFill>
          <a:blip r:embed="rId3"/>
          <a:stretch>
            <a:fillRect/>
          </a:stretch>
        </p:blipFill>
        <p:spPr>
          <a:xfrm>
            <a:off x="6082146" y="1972460"/>
            <a:ext cx="5555673" cy="3638630"/>
          </a:xfrm>
          <a:prstGeom prst="rect">
            <a:avLst/>
          </a:prstGeom>
        </p:spPr>
      </p:pic>
      <p:sp>
        <p:nvSpPr>
          <p:cNvPr id="4" name="TextBox 3">
            <a:extLst>
              <a:ext uri="{FF2B5EF4-FFF2-40B4-BE49-F238E27FC236}">
                <a16:creationId xmlns:a16="http://schemas.microsoft.com/office/drawing/2014/main" id="{EC1171CD-8BC1-2507-F92D-6A71F3A806B9}"/>
              </a:ext>
            </a:extLst>
          </p:cNvPr>
          <p:cNvSpPr txBox="1"/>
          <p:nvPr/>
        </p:nvSpPr>
        <p:spPr>
          <a:xfrm>
            <a:off x="595746" y="5735782"/>
            <a:ext cx="4558145" cy="400110"/>
          </a:xfrm>
          <a:prstGeom prst="rect">
            <a:avLst/>
          </a:prstGeom>
          <a:noFill/>
        </p:spPr>
        <p:txBody>
          <a:bodyPr wrap="square" rtlCol="0">
            <a:spAutoFit/>
          </a:bodyPr>
          <a:lstStyle/>
          <a:p>
            <a:pPr algn="ctr"/>
            <a:r>
              <a:rPr lang="en-US" sz="2000" dirty="0">
                <a:latin typeface="Arial Black" panose="020B0A04020102020204" pitchFamily="34" charset="0"/>
              </a:rPr>
              <a:t>Booked list</a:t>
            </a:r>
          </a:p>
        </p:txBody>
      </p:sp>
      <p:sp>
        <p:nvSpPr>
          <p:cNvPr id="5" name="TextBox 4">
            <a:extLst>
              <a:ext uri="{FF2B5EF4-FFF2-40B4-BE49-F238E27FC236}">
                <a16:creationId xmlns:a16="http://schemas.microsoft.com/office/drawing/2014/main" id="{E4A8B9E0-0226-AF3F-CE0C-D94204668B4C}"/>
              </a:ext>
            </a:extLst>
          </p:cNvPr>
          <p:cNvSpPr txBox="1"/>
          <p:nvPr/>
        </p:nvSpPr>
        <p:spPr>
          <a:xfrm>
            <a:off x="6511637" y="5735782"/>
            <a:ext cx="4558145" cy="400110"/>
          </a:xfrm>
          <a:prstGeom prst="rect">
            <a:avLst/>
          </a:prstGeom>
          <a:noFill/>
        </p:spPr>
        <p:txBody>
          <a:bodyPr wrap="square" rtlCol="0">
            <a:spAutoFit/>
          </a:bodyPr>
          <a:lstStyle/>
          <a:p>
            <a:pPr algn="ctr"/>
            <a:r>
              <a:rPr lang="en-US" sz="2000" dirty="0">
                <a:latin typeface="Arial Black" panose="020B0A04020102020204" pitchFamily="34" charset="0"/>
              </a:rPr>
              <a:t>Buses list</a:t>
            </a:r>
          </a:p>
        </p:txBody>
      </p:sp>
    </p:spTree>
    <p:extLst>
      <p:ext uri="{BB962C8B-B14F-4D97-AF65-F5344CB8AC3E}">
        <p14:creationId xmlns:p14="http://schemas.microsoft.com/office/powerpoint/2010/main" val="100391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7E262-8A84-1878-9208-4716224521E4}"/>
              </a:ext>
            </a:extLst>
          </p:cNvPr>
          <p:cNvPicPr>
            <a:picLocks noChangeAspect="1"/>
          </p:cNvPicPr>
          <p:nvPr/>
        </p:nvPicPr>
        <p:blipFill>
          <a:blip r:embed="rId2"/>
          <a:stretch>
            <a:fillRect/>
          </a:stretch>
        </p:blipFill>
        <p:spPr>
          <a:xfrm>
            <a:off x="484909" y="1578813"/>
            <a:ext cx="5320146" cy="3782896"/>
          </a:xfrm>
          <a:prstGeom prst="rect">
            <a:avLst/>
          </a:prstGeom>
        </p:spPr>
      </p:pic>
      <p:pic>
        <p:nvPicPr>
          <p:cNvPr id="3" name="Picture 2">
            <a:extLst>
              <a:ext uri="{FF2B5EF4-FFF2-40B4-BE49-F238E27FC236}">
                <a16:creationId xmlns:a16="http://schemas.microsoft.com/office/drawing/2014/main" id="{D8A1A713-3EF7-FCD1-15C7-D5F4D0DD64E0}"/>
              </a:ext>
            </a:extLst>
          </p:cNvPr>
          <p:cNvPicPr>
            <a:picLocks noChangeAspect="1"/>
          </p:cNvPicPr>
          <p:nvPr/>
        </p:nvPicPr>
        <p:blipFill>
          <a:blip r:embed="rId3"/>
          <a:stretch>
            <a:fillRect/>
          </a:stretch>
        </p:blipFill>
        <p:spPr>
          <a:xfrm>
            <a:off x="6220690" y="1578813"/>
            <a:ext cx="5320145" cy="3672060"/>
          </a:xfrm>
          <a:prstGeom prst="rect">
            <a:avLst/>
          </a:prstGeom>
        </p:spPr>
      </p:pic>
      <p:sp>
        <p:nvSpPr>
          <p:cNvPr id="4" name="TextBox 3">
            <a:extLst>
              <a:ext uri="{FF2B5EF4-FFF2-40B4-BE49-F238E27FC236}">
                <a16:creationId xmlns:a16="http://schemas.microsoft.com/office/drawing/2014/main" id="{E7FF08FF-896F-11F5-8DDE-362FE575F090}"/>
              </a:ext>
            </a:extLst>
          </p:cNvPr>
          <p:cNvSpPr txBox="1"/>
          <p:nvPr/>
        </p:nvSpPr>
        <p:spPr>
          <a:xfrm>
            <a:off x="831273" y="5361709"/>
            <a:ext cx="4641272" cy="400110"/>
          </a:xfrm>
          <a:prstGeom prst="rect">
            <a:avLst/>
          </a:prstGeom>
          <a:noFill/>
        </p:spPr>
        <p:txBody>
          <a:bodyPr wrap="square" rtlCol="0">
            <a:spAutoFit/>
          </a:bodyPr>
          <a:lstStyle/>
          <a:p>
            <a:pPr algn="ctr"/>
            <a:r>
              <a:rPr lang="en-US" sz="2000" dirty="0">
                <a:latin typeface="Arial Black" panose="020B0A04020102020204" pitchFamily="34" charset="0"/>
              </a:rPr>
              <a:t>Location list</a:t>
            </a:r>
          </a:p>
        </p:txBody>
      </p:sp>
      <p:sp>
        <p:nvSpPr>
          <p:cNvPr id="5" name="TextBox 4">
            <a:extLst>
              <a:ext uri="{FF2B5EF4-FFF2-40B4-BE49-F238E27FC236}">
                <a16:creationId xmlns:a16="http://schemas.microsoft.com/office/drawing/2014/main" id="{A14A3E2D-DE3B-0E9C-CE35-C96A8B9D190B}"/>
              </a:ext>
            </a:extLst>
          </p:cNvPr>
          <p:cNvSpPr txBox="1"/>
          <p:nvPr/>
        </p:nvSpPr>
        <p:spPr>
          <a:xfrm>
            <a:off x="6885709" y="5279187"/>
            <a:ext cx="4225636" cy="400110"/>
          </a:xfrm>
          <a:prstGeom prst="rect">
            <a:avLst/>
          </a:prstGeom>
          <a:noFill/>
        </p:spPr>
        <p:txBody>
          <a:bodyPr wrap="square" rtlCol="0">
            <a:spAutoFit/>
          </a:bodyPr>
          <a:lstStyle/>
          <a:p>
            <a:pPr algn="ctr"/>
            <a:r>
              <a:rPr lang="en-US" sz="2000" dirty="0">
                <a:latin typeface="Arial Black" panose="020B0A04020102020204" pitchFamily="34" charset="0"/>
              </a:rPr>
              <a:t>Admin page users list</a:t>
            </a:r>
          </a:p>
        </p:txBody>
      </p:sp>
    </p:spTree>
    <p:extLst>
      <p:ext uri="{BB962C8B-B14F-4D97-AF65-F5344CB8AC3E}">
        <p14:creationId xmlns:p14="http://schemas.microsoft.com/office/powerpoint/2010/main" val="3750756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608F2D-6EFA-9D26-3CF5-6B0FE5D69DBA}"/>
              </a:ext>
            </a:extLst>
          </p:cNvPr>
          <p:cNvSpPr txBox="1"/>
          <p:nvPr/>
        </p:nvSpPr>
        <p:spPr>
          <a:xfrm>
            <a:off x="152400" y="235528"/>
            <a:ext cx="3020291" cy="584775"/>
          </a:xfrm>
          <a:prstGeom prst="rect">
            <a:avLst/>
          </a:prstGeom>
          <a:noFill/>
        </p:spPr>
        <p:txBody>
          <a:bodyPr wrap="square" rtlCol="0">
            <a:spAutoFit/>
          </a:bodyPr>
          <a:lstStyle/>
          <a:p>
            <a:r>
              <a:rPr lang="en-US" sz="3200" dirty="0" err="1">
                <a:latin typeface="Arial Black" panose="020B0A04020102020204" pitchFamily="34" charset="0"/>
              </a:rPr>
              <a:t>Conclusioin</a:t>
            </a:r>
            <a:r>
              <a:rPr lang="en-US" sz="3200" dirty="0">
                <a:latin typeface="Arial Black" panose="020B0A04020102020204" pitchFamily="34" charset="0"/>
              </a:rPr>
              <a:t>:</a:t>
            </a:r>
          </a:p>
        </p:txBody>
      </p:sp>
      <p:sp>
        <p:nvSpPr>
          <p:cNvPr id="7" name="TextBox 6">
            <a:extLst>
              <a:ext uri="{FF2B5EF4-FFF2-40B4-BE49-F238E27FC236}">
                <a16:creationId xmlns:a16="http://schemas.microsoft.com/office/drawing/2014/main" id="{61A916F4-FB7D-68BE-DFF2-B59BFC84942F}"/>
              </a:ext>
            </a:extLst>
          </p:cNvPr>
          <p:cNvSpPr txBox="1"/>
          <p:nvPr/>
        </p:nvSpPr>
        <p:spPr>
          <a:xfrm>
            <a:off x="789709" y="1676400"/>
            <a:ext cx="10390909" cy="2554545"/>
          </a:xfrm>
          <a:prstGeom prst="rect">
            <a:avLst/>
          </a:prstGeom>
          <a:noFill/>
        </p:spPr>
        <p:txBody>
          <a:bodyPr wrap="square" rtlCol="0" anchor="ctr">
            <a:spAutoFit/>
          </a:bodyPr>
          <a:lstStyle/>
          <a:p>
            <a:r>
              <a:rPr lang="en-US" sz="2000"/>
              <a:t>An online booking system simplifies the booking process for you and your customers by automating such operations as getting customer details, updating booking information, payment, scheduling, and many others. It helps to retain customers on your website since they can see available options and book the one they need without switching between numerous pages and services and without the need to make phone calls. Ѕо, іf уоu wаnt tо tаkе аdvаntаgе оf thе mоdеrn way of doing travel and hospitality business, іntеgrаting an online booking system wіth уоur website іѕ а muѕt</a:t>
            </a:r>
            <a:endParaRPr lang="en-US" sz="2000" dirty="0"/>
          </a:p>
        </p:txBody>
      </p:sp>
    </p:spTree>
    <p:extLst>
      <p:ext uri="{BB962C8B-B14F-4D97-AF65-F5344CB8AC3E}">
        <p14:creationId xmlns:p14="http://schemas.microsoft.com/office/powerpoint/2010/main" val="68356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6BF172-766D-C20A-EAA0-7E1CCAA3ED97}"/>
              </a:ext>
            </a:extLst>
          </p:cNvPr>
          <p:cNvSpPr txBox="1"/>
          <p:nvPr/>
        </p:nvSpPr>
        <p:spPr>
          <a:xfrm>
            <a:off x="193963" y="318654"/>
            <a:ext cx="2923309" cy="584775"/>
          </a:xfrm>
          <a:prstGeom prst="rect">
            <a:avLst/>
          </a:prstGeom>
          <a:noFill/>
        </p:spPr>
        <p:txBody>
          <a:bodyPr wrap="square" rtlCol="0">
            <a:spAutoFit/>
          </a:bodyPr>
          <a:lstStyle/>
          <a:p>
            <a:r>
              <a:rPr lang="en-US" sz="3200" dirty="0">
                <a:latin typeface="Arial Black" panose="020B0A04020102020204" pitchFamily="34" charset="0"/>
              </a:rPr>
              <a:t>References:</a:t>
            </a:r>
          </a:p>
        </p:txBody>
      </p:sp>
      <p:sp>
        <p:nvSpPr>
          <p:cNvPr id="9" name="TextBox 8">
            <a:extLst>
              <a:ext uri="{FF2B5EF4-FFF2-40B4-BE49-F238E27FC236}">
                <a16:creationId xmlns:a16="http://schemas.microsoft.com/office/drawing/2014/main" id="{2D2640FA-DE06-D270-CA2C-30B897B2263C}"/>
              </a:ext>
            </a:extLst>
          </p:cNvPr>
          <p:cNvSpPr txBox="1"/>
          <p:nvPr/>
        </p:nvSpPr>
        <p:spPr>
          <a:xfrm>
            <a:off x="401782" y="1468582"/>
            <a:ext cx="10931236" cy="4708981"/>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1. </a:t>
            </a:r>
            <a:r>
              <a:rPr lang="en-US" sz="2000" dirty="0"/>
              <a:t>Fundamentals</a:t>
            </a:r>
            <a:r>
              <a:rPr lang="en-US" sz="2000" dirty="0">
                <a:effectLst>
                  <a:outerShdw blurRad="38100" dist="38100" dir="2700000" algn="tl">
                    <a:srgbClr val="000000">
                      <a:alpha val="43137"/>
                    </a:srgbClr>
                  </a:outerShdw>
                </a:effectLst>
              </a:rPr>
              <a:t> of database systems, </a:t>
            </a:r>
            <a:r>
              <a:rPr lang="en-US" sz="2000" dirty="0" err="1">
                <a:effectLst>
                  <a:outerShdw blurRad="38100" dist="38100" dir="2700000" algn="tl">
                    <a:srgbClr val="000000">
                      <a:alpha val="43137"/>
                    </a:srgbClr>
                  </a:outerShdw>
                </a:effectLst>
              </a:rPr>
              <a:t>Ramez</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Elmasri</a:t>
            </a:r>
            <a:r>
              <a:rPr lang="en-US" sz="2000" dirty="0">
                <a:effectLst>
                  <a:outerShdw blurRad="38100" dist="38100" dir="2700000" algn="tl">
                    <a:srgbClr val="000000">
                      <a:alpha val="43137"/>
                    </a:srgbClr>
                  </a:outerShdw>
                </a:effectLst>
              </a:rPr>
              <a:t> and S B </a:t>
            </a:r>
            <a:r>
              <a:rPr lang="en-US" sz="2000" dirty="0" err="1">
                <a:effectLst>
                  <a:outerShdw blurRad="38100" dist="38100" dir="2700000" algn="tl">
                    <a:srgbClr val="000000">
                      <a:alpha val="43137"/>
                    </a:srgbClr>
                  </a:outerShdw>
                </a:effectLst>
              </a:rPr>
              <a:t>Navathe</a:t>
            </a:r>
            <a:r>
              <a:rPr lang="en-US" sz="2000" dirty="0">
                <a:effectLst>
                  <a:outerShdw blurRad="38100" dist="38100" dir="2700000" algn="tl">
                    <a:srgbClr val="000000">
                      <a:alpha val="43137"/>
                    </a:srgbClr>
                  </a:outerShdw>
                </a:effectLst>
              </a:rPr>
              <a:t>, 7 </a:t>
            </a:r>
            <a:r>
              <a:rPr lang="en-US" sz="2000" dirty="0" err="1">
                <a:effectLst>
                  <a:outerShdw blurRad="38100" dist="38100" dir="2700000" algn="tl">
                    <a:srgbClr val="000000">
                      <a:alpha val="43137"/>
                    </a:srgbClr>
                  </a:outerShdw>
                </a:effectLst>
              </a:rPr>
              <a:t>th</a:t>
            </a:r>
            <a:r>
              <a:rPr lang="en-US" sz="2000" dirty="0">
                <a:effectLst>
                  <a:outerShdw blurRad="38100" dist="38100" dir="2700000" algn="tl">
                    <a:srgbClr val="000000">
                      <a:alpha val="43137"/>
                    </a:srgbClr>
                  </a:outerShdw>
                </a:effectLst>
              </a:rPr>
              <a:t> Edition, 2017, Pearson .</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2. Database management systems, Ramakrishnan, and </a:t>
            </a:r>
            <a:r>
              <a:rPr lang="en-US" sz="2000" dirty="0" err="1">
                <a:effectLst>
                  <a:outerShdw blurRad="38100" dist="38100" dir="2700000" algn="tl">
                    <a:srgbClr val="000000">
                      <a:alpha val="43137"/>
                    </a:srgbClr>
                  </a:outerShdw>
                </a:effectLst>
              </a:rPr>
              <a:t>Gehrke</a:t>
            </a:r>
            <a:r>
              <a:rPr lang="en-US" sz="2000" dirty="0">
                <a:effectLst>
                  <a:outerShdw blurRad="38100" dist="38100" dir="2700000" algn="tl">
                    <a:srgbClr val="000000">
                      <a:alpha val="43137"/>
                    </a:srgbClr>
                  </a:outerShdw>
                </a:effectLst>
              </a:rPr>
              <a:t>, 3rd Edition, 2014, McGraw Hill.</a:t>
            </a:r>
          </a:p>
          <a:p>
            <a:r>
              <a:rPr lang="en-US" sz="2000" dirty="0">
                <a:effectLst>
                  <a:outerShdw blurRad="38100" dist="38100" dir="2700000" algn="tl">
                    <a:srgbClr val="000000">
                      <a:alpha val="43137"/>
                    </a:srgbClr>
                  </a:outerShdw>
                </a:effectLst>
              </a:rPr>
              <a:t> </a:t>
            </a:r>
          </a:p>
          <a:p>
            <a:r>
              <a:rPr lang="en-US" sz="2000" dirty="0">
                <a:effectLst>
                  <a:outerShdw blurRad="38100" dist="38100" dir="2700000" algn="tl">
                    <a:srgbClr val="000000">
                      <a:alpha val="43137"/>
                    </a:srgbClr>
                  </a:outerShdw>
                </a:effectLst>
              </a:rPr>
              <a:t>3. Coronel, Morris, and Rob, Database Principles Fundamentals of Design, Implementation and Management, Cengage Learning 2012.</a:t>
            </a:r>
          </a:p>
          <a:p>
            <a:r>
              <a:rPr lang="en-US" sz="2000" dirty="0">
                <a:effectLst>
                  <a:outerShdw blurRad="38100" dist="38100" dir="2700000" algn="tl">
                    <a:srgbClr val="000000">
                      <a:alpha val="43137"/>
                    </a:srgbClr>
                  </a:outerShdw>
                </a:effectLst>
              </a:rPr>
              <a:t> </a:t>
            </a:r>
          </a:p>
          <a:p>
            <a:r>
              <a:rPr lang="en-US" sz="2000" dirty="0">
                <a:effectLst>
                  <a:outerShdw blurRad="38100" dist="38100" dir="2700000" algn="tl">
                    <a:srgbClr val="000000">
                      <a:alpha val="43137"/>
                    </a:srgbClr>
                  </a:outerShdw>
                </a:effectLst>
              </a:rPr>
              <a:t>4. </a:t>
            </a:r>
            <a:r>
              <a:rPr lang="en-US" sz="2000" dirty="0" err="1">
                <a:effectLst>
                  <a:outerShdw blurRad="38100" dist="38100" dir="2700000" algn="tl">
                    <a:srgbClr val="000000">
                      <a:alpha val="43137"/>
                    </a:srgbClr>
                  </a:outerShdw>
                </a:effectLst>
              </a:rPr>
              <a:t>Silberschatz</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Korth</a:t>
            </a:r>
            <a:r>
              <a:rPr lang="en-US" sz="2000" dirty="0">
                <a:effectLst>
                  <a:outerShdw blurRad="38100" dist="38100" dir="2700000" algn="tl">
                    <a:srgbClr val="000000">
                      <a:alpha val="43137"/>
                    </a:srgbClr>
                  </a:outerShdw>
                </a:effectLst>
              </a:rPr>
              <a:t> and </a:t>
            </a:r>
            <a:r>
              <a:rPr lang="en-US" sz="2000" dirty="0" err="1">
                <a:effectLst>
                  <a:outerShdw blurRad="38100" dist="38100" dir="2700000" algn="tl">
                    <a:srgbClr val="000000">
                      <a:alpha val="43137"/>
                    </a:srgbClr>
                  </a:outerShdw>
                </a:effectLst>
              </a:rPr>
              <a:t>Sudharshan</a:t>
            </a:r>
            <a:r>
              <a:rPr lang="en-US" sz="2000" dirty="0">
                <a:effectLst>
                  <a:outerShdw blurRad="38100" dist="38100" dir="2700000" algn="tl">
                    <a:srgbClr val="000000">
                      <a:alpha val="43137"/>
                    </a:srgbClr>
                  </a:outerShdw>
                </a:effectLst>
              </a:rPr>
              <a:t>, Database System Concepts, 6 </a:t>
            </a:r>
            <a:r>
              <a:rPr lang="en-US" sz="2000" dirty="0" err="1">
                <a:effectLst>
                  <a:outerShdw blurRad="38100" dist="38100" dir="2700000" algn="tl">
                    <a:srgbClr val="000000">
                      <a:alpha val="43137"/>
                    </a:srgbClr>
                  </a:outerShdw>
                </a:effectLst>
              </a:rPr>
              <a:t>thEdition</a:t>
            </a:r>
            <a:r>
              <a:rPr lang="en-US" sz="2000" dirty="0">
                <a:effectLst>
                  <a:outerShdw blurRad="38100" dist="38100" dir="2700000" algn="tl">
                    <a:srgbClr val="000000">
                      <a:alpha val="43137"/>
                    </a:srgbClr>
                  </a:outerShdw>
                </a:effectLst>
              </a:rPr>
              <a:t>, McGraw Hill, 2013. </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5. </a:t>
            </a:r>
            <a:r>
              <a:rPr lang="en-US" sz="2000" dirty="0">
                <a:effectLst>
                  <a:outerShdw blurRad="38100" dist="38100" dir="2700000" algn="tl">
                    <a:srgbClr val="000000">
                      <a:alpha val="43137"/>
                    </a:srgbClr>
                  </a:outerShdw>
                </a:effectLst>
                <a:hlinkClick r:id="rId2"/>
              </a:rPr>
              <a:t>https://www.w3schools.com/</a:t>
            </a:r>
            <a:endParaRPr lang="en-US" sz="2000" dirty="0">
              <a:effectLst>
                <a:outerShdw blurRad="38100" dist="38100" dir="2700000" algn="tl">
                  <a:srgbClr val="000000">
                    <a:alpha val="43137"/>
                  </a:srgbClr>
                </a:outerShdw>
              </a:effectLst>
            </a:endParaRP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6. https://www.tutorialspoint.com/website_development/index.html.</a:t>
            </a:r>
          </a:p>
        </p:txBody>
      </p:sp>
    </p:spTree>
    <p:extLst>
      <p:ext uri="{BB962C8B-B14F-4D97-AF65-F5344CB8AC3E}">
        <p14:creationId xmlns:p14="http://schemas.microsoft.com/office/powerpoint/2010/main" val="3681537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85413F-74FA-5A50-330E-84DDC93003E3}"/>
              </a:ext>
            </a:extLst>
          </p:cNvPr>
          <p:cNvSpPr txBox="1"/>
          <p:nvPr/>
        </p:nvSpPr>
        <p:spPr>
          <a:xfrm>
            <a:off x="235526" y="360217"/>
            <a:ext cx="4946073" cy="584775"/>
          </a:xfrm>
          <a:prstGeom prst="rect">
            <a:avLst/>
          </a:prstGeom>
          <a:noFill/>
        </p:spPr>
        <p:txBody>
          <a:bodyPr wrap="square" rtlCol="0">
            <a:spAutoFit/>
          </a:bodyPr>
          <a:lstStyle/>
          <a:p>
            <a:r>
              <a:rPr lang="en-US" sz="3200" dirty="0">
                <a:latin typeface="Arial Black" panose="020B0A04020102020204" pitchFamily="34" charset="0"/>
              </a:rPr>
              <a:t>Contents:</a:t>
            </a:r>
          </a:p>
        </p:txBody>
      </p:sp>
      <p:graphicFrame>
        <p:nvGraphicFramePr>
          <p:cNvPr id="7" name="Diagram 6">
            <a:extLst>
              <a:ext uri="{FF2B5EF4-FFF2-40B4-BE49-F238E27FC236}">
                <a16:creationId xmlns:a16="http://schemas.microsoft.com/office/drawing/2014/main" id="{7A332753-031E-3ADA-382E-7D796E1A1F73}"/>
              </a:ext>
            </a:extLst>
          </p:cNvPr>
          <p:cNvGraphicFramePr/>
          <p:nvPr>
            <p:extLst>
              <p:ext uri="{D42A27DB-BD31-4B8C-83A1-F6EECF244321}">
                <p14:modId xmlns:p14="http://schemas.microsoft.com/office/powerpoint/2010/main" val="3746362012"/>
              </p:ext>
            </p:extLst>
          </p:nvPr>
        </p:nvGraphicFramePr>
        <p:xfrm>
          <a:off x="734291" y="1662545"/>
          <a:ext cx="10723418" cy="4488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4939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93FD2-9354-25AF-7859-F997F01B399E}"/>
              </a:ext>
            </a:extLst>
          </p:cNvPr>
          <p:cNvSpPr txBox="1"/>
          <p:nvPr/>
        </p:nvSpPr>
        <p:spPr>
          <a:xfrm>
            <a:off x="166254" y="332509"/>
            <a:ext cx="2507673" cy="584775"/>
          </a:xfrm>
          <a:prstGeom prst="rect">
            <a:avLst/>
          </a:prstGeom>
          <a:noFill/>
        </p:spPr>
        <p:txBody>
          <a:bodyPr wrap="square" rtlCol="0">
            <a:spAutoFit/>
          </a:bodyPr>
          <a:lstStyle/>
          <a:p>
            <a:r>
              <a:rPr lang="en-US" sz="3200" dirty="0">
                <a:latin typeface="Arial Black" panose="020B0A04020102020204" pitchFamily="34" charset="0"/>
              </a:rPr>
              <a:t>Abstract</a:t>
            </a:r>
            <a:r>
              <a:rPr lang="en-US" sz="3200" dirty="0"/>
              <a:t>:</a:t>
            </a:r>
          </a:p>
        </p:txBody>
      </p:sp>
      <p:sp>
        <p:nvSpPr>
          <p:cNvPr id="3" name="TextBox 2">
            <a:extLst>
              <a:ext uri="{FF2B5EF4-FFF2-40B4-BE49-F238E27FC236}">
                <a16:creationId xmlns:a16="http://schemas.microsoft.com/office/drawing/2014/main" id="{9FBD2C2F-2317-01C7-D3C5-87178F6EFCC6}"/>
              </a:ext>
            </a:extLst>
          </p:cNvPr>
          <p:cNvSpPr txBox="1"/>
          <p:nvPr/>
        </p:nvSpPr>
        <p:spPr>
          <a:xfrm>
            <a:off x="332509" y="1669035"/>
            <a:ext cx="11526982" cy="4708981"/>
          </a:xfrm>
          <a:prstGeom prst="rect">
            <a:avLst/>
          </a:prstGeom>
          <a:noFill/>
        </p:spPr>
        <p:txBody>
          <a:bodyPr wrap="square" rtlCol="0">
            <a:spAutoFit/>
          </a:bodyPr>
          <a:lstStyle/>
          <a:p>
            <a:r>
              <a:rPr lang="en-US" sz="2000" dirty="0"/>
              <a:t>Upgradation of technology and use of internet has a very significant impact on individual activities. In the modern day and age, internet has become an essential for everyone. Online bus ticket booking system is a Web based online bus ticket booking system. This is a user friendly online bus ticket booking system for both clients and service provider. This type of program helps people to book ticket at home in a very easy way by using internet. People don’t need to go out to book ticket, they can easily use this web application at home or any other place. People don’t face any struggle and they get their desired one. Due to high density of traffic over our cities it takes a huge amount of time from our life to reach our daily activities .For our personal and professional purposes a large no of individuals are used to travel from city to city. Being a convenient and comfortable transportation, bus is a commonly used system for mass communication. This project is to simply the physical activities regarding a bus ticket booking, payment and collection by using a web based application. By using this, application one can easily get a bus ticket booking-purchase collect from his place within a very minimal time and technological capacity.</a:t>
            </a:r>
          </a:p>
        </p:txBody>
      </p:sp>
    </p:spTree>
    <p:extLst>
      <p:ext uri="{BB962C8B-B14F-4D97-AF65-F5344CB8AC3E}">
        <p14:creationId xmlns:p14="http://schemas.microsoft.com/office/powerpoint/2010/main" val="1743678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08EC2-783A-7E34-CBC7-6F05E27DF58F}"/>
              </a:ext>
            </a:extLst>
          </p:cNvPr>
          <p:cNvSpPr txBox="1"/>
          <p:nvPr/>
        </p:nvSpPr>
        <p:spPr>
          <a:xfrm>
            <a:off x="0" y="277090"/>
            <a:ext cx="3297382" cy="584775"/>
          </a:xfrm>
          <a:prstGeom prst="rect">
            <a:avLst/>
          </a:prstGeom>
          <a:noFill/>
        </p:spPr>
        <p:txBody>
          <a:bodyPr wrap="square" rtlCol="0">
            <a:spAutoFit/>
          </a:bodyPr>
          <a:lstStyle/>
          <a:p>
            <a:r>
              <a:rPr lang="en-US" sz="3200" dirty="0">
                <a:latin typeface="Arial Black" panose="020B0A04020102020204" pitchFamily="34" charset="0"/>
              </a:rPr>
              <a:t>Introduction:</a:t>
            </a:r>
          </a:p>
        </p:txBody>
      </p:sp>
      <p:sp>
        <p:nvSpPr>
          <p:cNvPr id="6" name="TextBox 5">
            <a:extLst>
              <a:ext uri="{FF2B5EF4-FFF2-40B4-BE49-F238E27FC236}">
                <a16:creationId xmlns:a16="http://schemas.microsoft.com/office/drawing/2014/main" id="{3281AEB3-44E5-C904-0BBB-9F94E4E58836}"/>
              </a:ext>
            </a:extLst>
          </p:cNvPr>
          <p:cNvSpPr txBox="1"/>
          <p:nvPr/>
        </p:nvSpPr>
        <p:spPr>
          <a:xfrm>
            <a:off x="297872" y="1533465"/>
            <a:ext cx="11596255" cy="5324535"/>
          </a:xfrm>
          <a:prstGeom prst="rect">
            <a:avLst/>
          </a:prstGeom>
          <a:noFill/>
        </p:spPr>
        <p:txBody>
          <a:bodyPr wrap="square" rtlCol="0" anchor="ctr">
            <a:spAutoFit/>
          </a:bodyPr>
          <a:lstStyle/>
          <a:p>
            <a:r>
              <a:rPr lang="en-US" sz="2000" dirty="0"/>
              <a:t> 	Bus Booking System is totally a online software. This system would help clients to book a seat for their journey. This device would also assist the owner to manipulate the employees, clients, services etc.</a:t>
            </a:r>
          </a:p>
          <a:p>
            <a:pPr algn="just" fontAlgn="base"/>
            <a:r>
              <a:rPr lang="en-US" sz="2000" b="0" i="0" dirty="0">
                <a:solidFill>
                  <a:srgbClr val="666666"/>
                </a:solidFill>
                <a:effectLst/>
                <a:latin typeface="Lato" panose="020B0604020202020204" pitchFamily="34" charset="0"/>
              </a:rPr>
              <a:t>With the online booking application, the client can reach the vast number of customers. Tourists can book the tickets from their home even out of country. Following are the significant benefits of the online bus booking system.</a:t>
            </a:r>
          </a:p>
          <a:p>
            <a:pPr marL="342900" indent="-342900" algn="just" fontAlgn="base">
              <a:buFont typeface="Wingdings" panose="05000000000000000000" pitchFamily="2" charset="2"/>
              <a:buChar char="ü"/>
            </a:pPr>
            <a:r>
              <a:rPr lang="en-US" sz="2000" b="0" i="0" dirty="0">
                <a:solidFill>
                  <a:srgbClr val="666666"/>
                </a:solidFill>
                <a:effectLst/>
                <a:latin typeface="Lato" panose="020B0604020202020204" pitchFamily="34" charset="0"/>
              </a:rPr>
              <a:t>Save time spent by standing in queue for purchase of your tickets.</a:t>
            </a:r>
          </a:p>
          <a:p>
            <a:pPr marL="342900" indent="-342900" algn="just" fontAlgn="base">
              <a:buFont typeface="Wingdings" panose="05000000000000000000" pitchFamily="2" charset="2"/>
              <a:buChar char="ü"/>
            </a:pPr>
            <a:r>
              <a:rPr lang="en-US" sz="2000" b="0" i="0" dirty="0">
                <a:solidFill>
                  <a:srgbClr val="666666"/>
                </a:solidFill>
                <a:effectLst/>
                <a:latin typeface="Lato" panose="020B0604020202020204" pitchFamily="34" charset="0"/>
              </a:rPr>
              <a:t>Cancel the reserved ticket at any whenever required from online</a:t>
            </a:r>
          </a:p>
          <a:p>
            <a:pPr marL="342900" indent="-342900" algn="just" fontAlgn="base">
              <a:buFont typeface="Wingdings" panose="05000000000000000000" pitchFamily="2" charset="2"/>
              <a:buChar char="ü"/>
            </a:pPr>
            <a:r>
              <a:rPr lang="en-US" sz="2000" b="0" i="0" dirty="0">
                <a:solidFill>
                  <a:srgbClr val="666666"/>
                </a:solidFill>
                <a:effectLst/>
                <a:latin typeface="Lato" panose="020B0604020202020204" pitchFamily="34" charset="0"/>
              </a:rPr>
              <a:t>Postpone the travel</a:t>
            </a:r>
          </a:p>
          <a:p>
            <a:pPr marL="342900" indent="-342900" algn="just" fontAlgn="base">
              <a:buFont typeface="Wingdings" panose="05000000000000000000" pitchFamily="2" charset="2"/>
              <a:buChar char="ü"/>
            </a:pPr>
            <a:r>
              <a:rPr lang="en-US" sz="2000" b="0" i="0" dirty="0">
                <a:solidFill>
                  <a:srgbClr val="666666"/>
                </a:solidFill>
                <a:effectLst/>
                <a:latin typeface="Lato" panose="020B0604020202020204" pitchFamily="34" charset="0"/>
              </a:rPr>
              <a:t>Book hotel rooms well in advance</a:t>
            </a:r>
          </a:p>
          <a:p>
            <a:pPr marL="342900" indent="-342900" algn="just" fontAlgn="base">
              <a:buFont typeface="Wingdings" panose="05000000000000000000" pitchFamily="2" charset="2"/>
              <a:buChar char="ü"/>
            </a:pPr>
            <a:r>
              <a:rPr lang="en-US" sz="2000" b="0" i="0" dirty="0">
                <a:solidFill>
                  <a:srgbClr val="666666"/>
                </a:solidFill>
                <a:effectLst/>
                <a:latin typeface="Lato" panose="020B0604020202020204" pitchFamily="34" charset="0"/>
              </a:rPr>
              <a:t>Pay online using online payment facility</a:t>
            </a:r>
          </a:p>
          <a:p>
            <a:pPr marL="342900" indent="-342900" algn="just" fontAlgn="base">
              <a:buFont typeface="Wingdings" panose="05000000000000000000" pitchFamily="2" charset="2"/>
              <a:buChar char="ü"/>
            </a:pPr>
            <a:r>
              <a:rPr lang="en-US" sz="2000" b="0" i="0" dirty="0">
                <a:solidFill>
                  <a:srgbClr val="666666"/>
                </a:solidFill>
                <a:effectLst/>
                <a:latin typeface="Lato" panose="020B0604020202020204" pitchFamily="34" charset="0"/>
              </a:rPr>
              <a:t>Take a ticket printout</a:t>
            </a:r>
          </a:p>
          <a:p>
            <a:pPr marL="342900" indent="-342900" algn="just" fontAlgn="base">
              <a:buFont typeface="Wingdings" panose="05000000000000000000" pitchFamily="2" charset="2"/>
              <a:buChar char="ü"/>
            </a:pPr>
            <a:r>
              <a:rPr lang="en-US" sz="2000" b="0" i="0" dirty="0">
                <a:solidFill>
                  <a:srgbClr val="666666"/>
                </a:solidFill>
                <a:effectLst/>
                <a:latin typeface="Lato" panose="020B0604020202020204" pitchFamily="34" charset="0"/>
              </a:rPr>
              <a:t>Counter booking using online application</a:t>
            </a:r>
          </a:p>
          <a:p>
            <a:pPr marL="342900" indent="-342900" algn="just" fontAlgn="base">
              <a:buFont typeface="Wingdings" panose="05000000000000000000" pitchFamily="2" charset="2"/>
              <a:buChar char="ü"/>
            </a:pPr>
            <a:r>
              <a:rPr lang="en-US" sz="2000" b="0" i="0" dirty="0">
                <a:solidFill>
                  <a:srgbClr val="666666"/>
                </a:solidFill>
                <a:effectLst/>
                <a:latin typeface="Lato" panose="020B0604020202020204" pitchFamily="34" charset="0"/>
              </a:rPr>
              <a:t>Generate detailed report of  sales details</a:t>
            </a:r>
          </a:p>
          <a:p>
            <a:pPr marL="342900" indent="-342900" algn="just" fontAlgn="base">
              <a:buFont typeface="Wingdings" panose="05000000000000000000" pitchFamily="2" charset="2"/>
              <a:buChar char="ü"/>
            </a:pPr>
            <a:r>
              <a:rPr lang="en-US" sz="2000" b="0" i="0" dirty="0">
                <a:solidFill>
                  <a:srgbClr val="666666"/>
                </a:solidFill>
                <a:effectLst/>
                <a:latin typeface="Lato" panose="020B0604020202020204" pitchFamily="34" charset="0"/>
              </a:rPr>
              <a:t>Trip sheet printout for each trip to handover to drivers and in check posts</a:t>
            </a:r>
          </a:p>
          <a:p>
            <a:pPr marL="342900" indent="-342900" algn="just" fontAlgn="base">
              <a:buFont typeface="Wingdings" panose="05000000000000000000" pitchFamily="2" charset="2"/>
              <a:buChar char="ü"/>
            </a:pPr>
            <a:r>
              <a:rPr lang="en-US" sz="2000" b="0" i="0" dirty="0">
                <a:solidFill>
                  <a:srgbClr val="666666"/>
                </a:solidFill>
                <a:effectLst/>
                <a:latin typeface="Lato" panose="020B0604020202020204" pitchFamily="34" charset="0"/>
              </a:rPr>
              <a:t>Manage various trips, rates and types</a:t>
            </a:r>
          </a:p>
          <a:p>
            <a:endParaRPr lang="en-US" sz="2000" dirty="0"/>
          </a:p>
        </p:txBody>
      </p:sp>
    </p:spTree>
    <p:extLst>
      <p:ext uri="{BB962C8B-B14F-4D97-AF65-F5344CB8AC3E}">
        <p14:creationId xmlns:p14="http://schemas.microsoft.com/office/powerpoint/2010/main" val="3543820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70BDE2-4BCE-84BD-358B-5A8FA8D873BF}"/>
              </a:ext>
            </a:extLst>
          </p:cNvPr>
          <p:cNvSpPr txBox="1"/>
          <p:nvPr/>
        </p:nvSpPr>
        <p:spPr>
          <a:xfrm>
            <a:off x="-1" y="0"/>
            <a:ext cx="5250873" cy="954107"/>
          </a:xfrm>
          <a:prstGeom prst="rect">
            <a:avLst/>
          </a:prstGeom>
          <a:noFill/>
        </p:spPr>
        <p:txBody>
          <a:bodyPr wrap="square" rtlCol="0">
            <a:spAutoFit/>
          </a:bodyPr>
          <a:lstStyle/>
          <a:p>
            <a:r>
              <a:rPr lang="en-US" sz="2800" dirty="0">
                <a:latin typeface="Arial Black" panose="020B0A04020102020204" pitchFamily="34" charset="0"/>
              </a:rPr>
              <a:t>Hardware and Software Requirements:</a:t>
            </a:r>
          </a:p>
        </p:txBody>
      </p:sp>
      <p:sp>
        <p:nvSpPr>
          <p:cNvPr id="3" name="TextBox 2">
            <a:extLst>
              <a:ext uri="{FF2B5EF4-FFF2-40B4-BE49-F238E27FC236}">
                <a16:creationId xmlns:a16="http://schemas.microsoft.com/office/drawing/2014/main" id="{3728846A-8725-750C-9633-727C323B5EAB}"/>
              </a:ext>
            </a:extLst>
          </p:cNvPr>
          <p:cNvSpPr txBox="1"/>
          <p:nvPr/>
        </p:nvSpPr>
        <p:spPr>
          <a:xfrm>
            <a:off x="616527" y="1490008"/>
            <a:ext cx="10958945" cy="1938992"/>
          </a:xfrm>
          <a:prstGeom prst="rect">
            <a:avLst/>
          </a:prstGeom>
          <a:noFill/>
        </p:spPr>
        <p:txBody>
          <a:bodyPr wrap="square" rtlCol="0" anchor="ctr">
            <a:spAutoFit/>
          </a:bodyPr>
          <a:lstStyle/>
          <a:p>
            <a:r>
              <a:rPr lang="en-US" sz="2000" b="1" dirty="0"/>
              <a:t>Hardware Requirements</a:t>
            </a:r>
            <a:r>
              <a:rPr lang="en-US" sz="2000" dirty="0"/>
              <a:t>: </a:t>
            </a:r>
          </a:p>
          <a:p>
            <a:r>
              <a:rPr lang="en-US" sz="2000" dirty="0"/>
              <a:t>The hardware required for the development of this project is:</a:t>
            </a:r>
          </a:p>
          <a:p>
            <a:r>
              <a:rPr lang="en-US" sz="2000" dirty="0"/>
              <a:t>  Processor :Intel Core i3</a:t>
            </a:r>
          </a:p>
          <a:p>
            <a:r>
              <a:rPr lang="en-US" sz="2000" dirty="0"/>
              <a:t>  Processor speed :1.7 GHz</a:t>
            </a:r>
          </a:p>
          <a:p>
            <a:r>
              <a:rPr lang="en-US" sz="2000" dirty="0"/>
              <a:t>  RAM :8 GB RAM </a:t>
            </a:r>
          </a:p>
          <a:p>
            <a:r>
              <a:rPr lang="en-US" sz="2000" dirty="0"/>
              <a:t>  System Type :64-Bit Operating system</a:t>
            </a:r>
          </a:p>
        </p:txBody>
      </p:sp>
      <p:sp>
        <p:nvSpPr>
          <p:cNvPr id="4" name="TextBox 3">
            <a:extLst>
              <a:ext uri="{FF2B5EF4-FFF2-40B4-BE49-F238E27FC236}">
                <a16:creationId xmlns:a16="http://schemas.microsoft.com/office/drawing/2014/main" id="{F3DCEF1E-95BA-2064-46A6-8FD7ABA5C69A}"/>
              </a:ext>
            </a:extLst>
          </p:cNvPr>
          <p:cNvSpPr txBox="1"/>
          <p:nvPr/>
        </p:nvSpPr>
        <p:spPr>
          <a:xfrm>
            <a:off x="616527" y="3716133"/>
            <a:ext cx="10584873" cy="2246769"/>
          </a:xfrm>
          <a:prstGeom prst="rect">
            <a:avLst/>
          </a:prstGeom>
          <a:noFill/>
        </p:spPr>
        <p:txBody>
          <a:bodyPr wrap="square" rtlCol="0" anchor="ctr">
            <a:spAutoFit/>
          </a:bodyPr>
          <a:lstStyle/>
          <a:p>
            <a:r>
              <a:rPr lang="en-US" sz="2000" b="1" dirty="0"/>
              <a:t>Software Requirements: </a:t>
            </a:r>
          </a:p>
          <a:p>
            <a:r>
              <a:rPr lang="en-US" sz="2000" dirty="0"/>
              <a:t>The software required for the development of this project is: </a:t>
            </a:r>
          </a:p>
          <a:p>
            <a:r>
              <a:rPr lang="en-US" sz="2000" dirty="0"/>
              <a:t> Software :MySQL and </a:t>
            </a:r>
            <a:r>
              <a:rPr lang="en-US" sz="2000" dirty="0" err="1"/>
              <a:t>xampp</a:t>
            </a:r>
            <a:endParaRPr lang="en-US" sz="2000" dirty="0"/>
          </a:p>
          <a:p>
            <a:r>
              <a:rPr lang="en-US" sz="2000" dirty="0"/>
              <a:t> OS :Windows 11 </a:t>
            </a:r>
          </a:p>
          <a:p>
            <a:r>
              <a:rPr lang="en-US" sz="2000" dirty="0"/>
              <a:t> Front End :HTML, CSS, jQuery, Bootstrap.</a:t>
            </a:r>
          </a:p>
          <a:p>
            <a:r>
              <a:rPr lang="en-US" sz="2000" dirty="0"/>
              <a:t> Programming Language :</a:t>
            </a:r>
            <a:r>
              <a:rPr lang="en-US" sz="2000" dirty="0" err="1"/>
              <a:t>Php</a:t>
            </a:r>
            <a:r>
              <a:rPr lang="en-US" sz="2000" dirty="0"/>
              <a:t> and SQL </a:t>
            </a:r>
          </a:p>
          <a:p>
            <a:r>
              <a:rPr lang="en-US" sz="2000" dirty="0"/>
              <a:t> Database : MySQL</a:t>
            </a:r>
          </a:p>
        </p:txBody>
      </p:sp>
    </p:spTree>
    <p:extLst>
      <p:ext uri="{BB962C8B-B14F-4D97-AF65-F5344CB8AC3E}">
        <p14:creationId xmlns:p14="http://schemas.microsoft.com/office/powerpoint/2010/main" val="1524053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DD35B4-16BB-6C90-695C-24F9969BA127}"/>
              </a:ext>
            </a:extLst>
          </p:cNvPr>
          <p:cNvSpPr txBox="1"/>
          <p:nvPr/>
        </p:nvSpPr>
        <p:spPr>
          <a:xfrm>
            <a:off x="110836" y="221673"/>
            <a:ext cx="3131127" cy="584775"/>
          </a:xfrm>
          <a:prstGeom prst="rect">
            <a:avLst/>
          </a:prstGeom>
          <a:noFill/>
        </p:spPr>
        <p:txBody>
          <a:bodyPr wrap="square" rtlCol="0">
            <a:spAutoFit/>
          </a:bodyPr>
          <a:lstStyle/>
          <a:p>
            <a:r>
              <a:rPr lang="en-US" sz="3200" dirty="0">
                <a:latin typeface="Arial Black" panose="020B0A04020102020204" pitchFamily="34" charset="0"/>
              </a:rPr>
              <a:t>ER Diagram:</a:t>
            </a:r>
          </a:p>
        </p:txBody>
      </p:sp>
    </p:spTree>
    <p:extLst>
      <p:ext uri="{BB962C8B-B14F-4D97-AF65-F5344CB8AC3E}">
        <p14:creationId xmlns:p14="http://schemas.microsoft.com/office/powerpoint/2010/main" val="83889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8CBCE-5174-C44A-617F-904A1DADA661}"/>
              </a:ext>
            </a:extLst>
          </p:cNvPr>
          <p:cNvSpPr txBox="1"/>
          <p:nvPr/>
        </p:nvSpPr>
        <p:spPr>
          <a:xfrm>
            <a:off x="0" y="0"/>
            <a:ext cx="2867891" cy="1077218"/>
          </a:xfrm>
          <a:prstGeom prst="rect">
            <a:avLst/>
          </a:prstGeom>
          <a:noFill/>
        </p:spPr>
        <p:txBody>
          <a:bodyPr wrap="square" rtlCol="0">
            <a:spAutoFit/>
          </a:bodyPr>
          <a:lstStyle/>
          <a:p>
            <a:r>
              <a:rPr lang="en-US" sz="3200" dirty="0">
                <a:latin typeface="Arial Black" panose="020B0A04020102020204" pitchFamily="34" charset="0"/>
              </a:rPr>
              <a:t>Relation Schema:</a:t>
            </a:r>
          </a:p>
        </p:txBody>
      </p:sp>
      <p:pic>
        <p:nvPicPr>
          <p:cNvPr id="131" name="Picture 130">
            <a:extLst>
              <a:ext uri="{FF2B5EF4-FFF2-40B4-BE49-F238E27FC236}">
                <a16:creationId xmlns:a16="http://schemas.microsoft.com/office/drawing/2014/main" id="{1B0F782F-14DB-3B64-9B8C-E46667AF06C4}"/>
              </a:ext>
            </a:extLst>
          </p:cNvPr>
          <p:cNvPicPr>
            <a:picLocks noChangeAspect="1"/>
          </p:cNvPicPr>
          <p:nvPr/>
        </p:nvPicPr>
        <p:blipFill>
          <a:blip r:embed="rId2"/>
          <a:stretch>
            <a:fillRect/>
          </a:stretch>
        </p:blipFill>
        <p:spPr>
          <a:xfrm>
            <a:off x="1091388" y="1330036"/>
            <a:ext cx="8745339" cy="5257379"/>
          </a:xfrm>
          <a:prstGeom prst="rect">
            <a:avLst/>
          </a:prstGeom>
        </p:spPr>
      </p:pic>
      <p:sp>
        <p:nvSpPr>
          <p:cNvPr id="135" name="Rectangle 134">
            <a:extLst>
              <a:ext uri="{FF2B5EF4-FFF2-40B4-BE49-F238E27FC236}">
                <a16:creationId xmlns:a16="http://schemas.microsoft.com/office/drawing/2014/main" id="{1034AA67-673F-F153-BAF8-AB0B61560CC4}"/>
              </a:ext>
            </a:extLst>
          </p:cNvPr>
          <p:cNvSpPr/>
          <p:nvPr/>
        </p:nvSpPr>
        <p:spPr>
          <a:xfrm>
            <a:off x="1981200" y="2008909"/>
            <a:ext cx="207818" cy="3602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4138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75180B-55FA-1CFA-7919-5C184AEC8B5F}"/>
              </a:ext>
            </a:extLst>
          </p:cNvPr>
          <p:cNvSpPr txBox="1"/>
          <p:nvPr/>
        </p:nvSpPr>
        <p:spPr>
          <a:xfrm>
            <a:off x="152400" y="346364"/>
            <a:ext cx="2673927" cy="584775"/>
          </a:xfrm>
          <a:prstGeom prst="rect">
            <a:avLst/>
          </a:prstGeom>
          <a:noFill/>
        </p:spPr>
        <p:txBody>
          <a:bodyPr wrap="square" rtlCol="0">
            <a:spAutoFit/>
          </a:bodyPr>
          <a:lstStyle/>
          <a:p>
            <a:r>
              <a:rPr lang="en-US" sz="3200" dirty="0">
                <a:latin typeface="Arial Black" panose="020B0A04020102020204" pitchFamily="34" charset="0"/>
              </a:rPr>
              <a:t>Snapshots:</a:t>
            </a:r>
          </a:p>
        </p:txBody>
      </p:sp>
      <p:pic>
        <p:nvPicPr>
          <p:cNvPr id="3" name="Picture 2">
            <a:extLst>
              <a:ext uri="{FF2B5EF4-FFF2-40B4-BE49-F238E27FC236}">
                <a16:creationId xmlns:a16="http://schemas.microsoft.com/office/drawing/2014/main" id="{EE010D63-DCD3-B799-DFDE-665D75BA9668}"/>
              </a:ext>
            </a:extLst>
          </p:cNvPr>
          <p:cNvPicPr>
            <a:picLocks noChangeAspect="1"/>
          </p:cNvPicPr>
          <p:nvPr/>
        </p:nvPicPr>
        <p:blipFill>
          <a:blip r:embed="rId2"/>
          <a:stretch>
            <a:fillRect/>
          </a:stretch>
        </p:blipFill>
        <p:spPr>
          <a:xfrm>
            <a:off x="602661" y="1634836"/>
            <a:ext cx="5493339" cy="3713019"/>
          </a:xfrm>
          <a:prstGeom prst="rect">
            <a:avLst/>
          </a:prstGeom>
        </p:spPr>
      </p:pic>
      <p:sp>
        <p:nvSpPr>
          <p:cNvPr id="4" name="TextBox 3">
            <a:extLst>
              <a:ext uri="{FF2B5EF4-FFF2-40B4-BE49-F238E27FC236}">
                <a16:creationId xmlns:a16="http://schemas.microsoft.com/office/drawing/2014/main" id="{E1B2FCB0-8E8F-B0CF-9A6D-0BB60823B2FC}"/>
              </a:ext>
            </a:extLst>
          </p:cNvPr>
          <p:cNvSpPr txBox="1"/>
          <p:nvPr/>
        </p:nvSpPr>
        <p:spPr>
          <a:xfrm>
            <a:off x="1260763" y="5466454"/>
            <a:ext cx="4100945" cy="400110"/>
          </a:xfrm>
          <a:prstGeom prst="rect">
            <a:avLst/>
          </a:prstGeom>
          <a:noFill/>
        </p:spPr>
        <p:txBody>
          <a:bodyPr wrap="square" rtlCol="0">
            <a:spAutoFit/>
          </a:bodyPr>
          <a:lstStyle/>
          <a:p>
            <a:pPr algn="ctr"/>
            <a:r>
              <a:rPr lang="en-US" sz="2000" dirty="0">
                <a:latin typeface="Arial Black" panose="020B0A04020102020204" pitchFamily="34" charset="0"/>
              </a:rPr>
              <a:t>Home Page</a:t>
            </a:r>
          </a:p>
        </p:txBody>
      </p:sp>
      <p:pic>
        <p:nvPicPr>
          <p:cNvPr id="5" name="Picture 4">
            <a:extLst>
              <a:ext uri="{FF2B5EF4-FFF2-40B4-BE49-F238E27FC236}">
                <a16:creationId xmlns:a16="http://schemas.microsoft.com/office/drawing/2014/main" id="{0F7DD6E0-71FF-67C7-4610-7FB1D61F33F9}"/>
              </a:ext>
            </a:extLst>
          </p:cNvPr>
          <p:cNvPicPr>
            <a:picLocks noChangeAspect="1"/>
          </p:cNvPicPr>
          <p:nvPr/>
        </p:nvPicPr>
        <p:blipFill>
          <a:blip r:embed="rId3"/>
          <a:stretch>
            <a:fillRect/>
          </a:stretch>
        </p:blipFill>
        <p:spPr>
          <a:xfrm>
            <a:off x="6516920" y="1634836"/>
            <a:ext cx="5072419" cy="3713019"/>
          </a:xfrm>
          <a:prstGeom prst="rect">
            <a:avLst/>
          </a:prstGeom>
        </p:spPr>
      </p:pic>
      <p:sp>
        <p:nvSpPr>
          <p:cNvPr id="6" name="TextBox 5">
            <a:extLst>
              <a:ext uri="{FF2B5EF4-FFF2-40B4-BE49-F238E27FC236}">
                <a16:creationId xmlns:a16="http://schemas.microsoft.com/office/drawing/2014/main" id="{7F3DE217-4666-6DD4-94DE-B37855AB1D47}"/>
              </a:ext>
            </a:extLst>
          </p:cNvPr>
          <p:cNvSpPr txBox="1"/>
          <p:nvPr/>
        </p:nvSpPr>
        <p:spPr>
          <a:xfrm>
            <a:off x="6927273" y="5397181"/>
            <a:ext cx="4100945" cy="400110"/>
          </a:xfrm>
          <a:prstGeom prst="rect">
            <a:avLst/>
          </a:prstGeom>
          <a:noFill/>
        </p:spPr>
        <p:txBody>
          <a:bodyPr wrap="square" rtlCol="0">
            <a:spAutoFit/>
          </a:bodyPr>
          <a:lstStyle/>
          <a:p>
            <a:pPr algn="ctr"/>
            <a:r>
              <a:rPr lang="en-US" sz="2000" dirty="0">
                <a:latin typeface="Arial Black" panose="020B0A04020102020204" pitchFamily="34" charset="0"/>
              </a:rPr>
              <a:t>Schedule Page</a:t>
            </a:r>
          </a:p>
        </p:txBody>
      </p:sp>
    </p:spTree>
    <p:extLst>
      <p:ext uri="{BB962C8B-B14F-4D97-AF65-F5344CB8AC3E}">
        <p14:creationId xmlns:p14="http://schemas.microsoft.com/office/powerpoint/2010/main" val="73703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41FE5-E2BD-70B6-2196-97B4E1136C48}"/>
              </a:ext>
            </a:extLst>
          </p:cNvPr>
          <p:cNvPicPr>
            <a:picLocks noChangeAspect="1"/>
          </p:cNvPicPr>
          <p:nvPr/>
        </p:nvPicPr>
        <p:blipFill>
          <a:blip r:embed="rId2"/>
          <a:stretch>
            <a:fillRect/>
          </a:stretch>
        </p:blipFill>
        <p:spPr>
          <a:xfrm>
            <a:off x="346365" y="1768837"/>
            <a:ext cx="5911015" cy="3717563"/>
          </a:xfrm>
          <a:prstGeom prst="rect">
            <a:avLst/>
          </a:prstGeom>
        </p:spPr>
      </p:pic>
      <p:pic>
        <p:nvPicPr>
          <p:cNvPr id="3" name="Picture 2">
            <a:extLst>
              <a:ext uri="{FF2B5EF4-FFF2-40B4-BE49-F238E27FC236}">
                <a16:creationId xmlns:a16="http://schemas.microsoft.com/office/drawing/2014/main" id="{44FFA673-16BB-7E07-7A62-1639838FD738}"/>
              </a:ext>
            </a:extLst>
          </p:cNvPr>
          <p:cNvPicPr>
            <a:picLocks noChangeAspect="1"/>
          </p:cNvPicPr>
          <p:nvPr/>
        </p:nvPicPr>
        <p:blipFill>
          <a:blip r:embed="rId3"/>
          <a:stretch>
            <a:fillRect/>
          </a:stretch>
        </p:blipFill>
        <p:spPr>
          <a:xfrm>
            <a:off x="6575898" y="1768836"/>
            <a:ext cx="5269737" cy="3717564"/>
          </a:xfrm>
          <a:prstGeom prst="rect">
            <a:avLst/>
          </a:prstGeom>
        </p:spPr>
      </p:pic>
      <p:sp>
        <p:nvSpPr>
          <p:cNvPr id="4" name="TextBox 3">
            <a:extLst>
              <a:ext uri="{FF2B5EF4-FFF2-40B4-BE49-F238E27FC236}">
                <a16:creationId xmlns:a16="http://schemas.microsoft.com/office/drawing/2014/main" id="{7DE960AD-62EA-D181-7749-9710AA99DB41}"/>
              </a:ext>
            </a:extLst>
          </p:cNvPr>
          <p:cNvSpPr txBox="1"/>
          <p:nvPr/>
        </p:nvSpPr>
        <p:spPr>
          <a:xfrm>
            <a:off x="678873" y="5486400"/>
            <a:ext cx="4585854" cy="400110"/>
          </a:xfrm>
          <a:prstGeom prst="rect">
            <a:avLst/>
          </a:prstGeom>
          <a:noFill/>
        </p:spPr>
        <p:txBody>
          <a:bodyPr wrap="square" rtlCol="0">
            <a:spAutoFit/>
          </a:bodyPr>
          <a:lstStyle/>
          <a:p>
            <a:pPr algn="ctr"/>
            <a:r>
              <a:rPr lang="en-US" sz="2000" dirty="0">
                <a:latin typeface="Arial Black" panose="020B0A04020102020204" pitchFamily="34" charset="0"/>
              </a:rPr>
              <a:t>Admin login page</a:t>
            </a:r>
          </a:p>
        </p:txBody>
      </p:sp>
      <p:sp>
        <p:nvSpPr>
          <p:cNvPr id="5" name="TextBox 4">
            <a:extLst>
              <a:ext uri="{FF2B5EF4-FFF2-40B4-BE49-F238E27FC236}">
                <a16:creationId xmlns:a16="http://schemas.microsoft.com/office/drawing/2014/main" id="{112A6FDC-63BB-6722-96D9-E8C699C52B7B}"/>
              </a:ext>
            </a:extLst>
          </p:cNvPr>
          <p:cNvSpPr txBox="1"/>
          <p:nvPr/>
        </p:nvSpPr>
        <p:spPr>
          <a:xfrm>
            <a:off x="6885709" y="5506346"/>
            <a:ext cx="4627418" cy="400110"/>
          </a:xfrm>
          <a:prstGeom prst="rect">
            <a:avLst/>
          </a:prstGeom>
          <a:noFill/>
        </p:spPr>
        <p:txBody>
          <a:bodyPr wrap="square" rtlCol="0">
            <a:spAutoFit/>
          </a:bodyPr>
          <a:lstStyle/>
          <a:p>
            <a:pPr algn="ctr"/>
            <a:r>
              <a:rPr lang="en-US" sz="2000" dirty="0">
                <a:latin typeface="Arial Black" panose="020B0A04020102020204" pitchFamily="34" charset="0"/>
              </a:rPr>
              <a:t>Admin home page</a:t>
            </a:r>
          </a:p>
        </p:txBody>
      </p:sp>
    </p:spTree>
    <p:extLst>
      <p:ext uri="{BB962C8B-B14F-4D97-AF65-F5344CB8AC3E}">
        <p14:creationId xmlns:p14="http://schemas.microsoft.com/office/powerpoint/2010/main" val="319328877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TM04033937[[fn=Vapor Trail]]</Template>
  <TotalTime>154</TotalTime>
  <Words>752</Words>
  <Application>Microsoft Office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Black</vt:lpstr>
      <vt:lpstr>Century Gothic</vt:lpstr>
      <vt:lpstr>Franklin Gothic Demi</vt:lpstr>
      <vt:lpstr>Lato</vt:lpstr>
      <vt:lpstr>Wingdings</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cp:revision>
  <dcterms:created xsi:type="dcterms:W3CDTF">2023-01-09T14:02:19Z</dcterms:created>
  <dcterms:modified xsi:type="dcterms:W3CDTF">2023-01-09T16:36:43Z</dcterms:modified>
</cp:coreProperties>
</file>